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398" r:id="rId3"/>
    <p:sldId id="374" r:id="rId4"/>
    <p:sldId id="283" r:id="rId5"/>
    <p:sldId id="384" r:id="rId6"/>
    <p:sldId id="399" r:id="rId7"/>
    <p:sldId id="271" r:id="rId8"/>
    <p:sldId id="311" r:id="rId9"/>
    <p:sldId id="382" r:id="rId10"/>
    <p:sldId id="309" r:id="rId11"/>
    <p:sldId id="386" r:id="rId12"/>
    <p:sldId id="366" r:id="rId13"/>
    <p:sldId id="367" r:id="rId14"/>
    <p:sldId id="402" r:id="rId15"/>
    <p:sldId id="375" r:id="rId16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C1A4"/>
    <a:srgbClr val="0E7FB7"/>
    <a:srgbClr val="EB6B5C"/>
    <a:srgbClr val="8DC9CC"/>
    <a:srgbClr val="A0C6A2"/>
    <a:srgbClr val="1C9FB6"/>
    <a:srgbClr val="B9D51F"/>
    <a:srgbClr val="F89466"/>
    <a:srgbClr val="0C6D74"/>
    <a:srgbClr val="20E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5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523627-D5F4-457F-B4BA-9EA6CD8F368E}" type="doc">
      <dgm:prSet loTypeId="urn:microsoft.com/office/officeart/2005/8/layout/cycle7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65BADA56-544A-4CBE-8238-4D45BDBFAFCA}">
      <dgm:prSet phldrT="[Texto]" custT="1"/>
      <dgm:spPr/>
      <dgm:t>
        <a:bodyPr/>
        <a:lstStyle/>
        <a:p>
          <a:r>
            <a:rPr lang="pt-BR" sz="1600" b="1" dirty="0" smtClean="0">
              <a:latin typeface="Calibri" pitchFamily="34" charset="0"/>
            </a:rPr>
            <a:t>CONSTITUIÇÃO FEDERAL</a:t>
          </a:r>
          <a:endParaRPr lang="pt-BR" sz="1600" dirty="0"/>
        </a:p>
      </dgm:t>
    </dgm:pt>
    <dgm:pt modelId="{3CE49A03-A14C-49BE-B5E7-96804A359B44}" type="parTrans" cxnId="{274F1206-C38B-4094-8345-14F706CD2CEA}">
      <dgm:prSet/>
      <dgm:spPr/>
      <dgm:t>
        <a:bodyPr/>
        <a:lstStyle/>
        <a:p>
          <a:endParaRPr lang="pt-BR" sz="1600"/>
        </a:p>
      </dgm:t>
    </dgm:pt>
    <dgm:pt modelId="{7AA7D236-6DBB-4B67-AF49-2382DB4543D5}" type="sibTrans" cxnId="{274F1206-C38B-4094-8345-14F706CD2CE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BR" sz="1600"/>
        </a:p>
      </dgm:t>
    </dgm:pt>
    <dgm:pt modelId="{D630111B-E0AC-472B-9CAF-1731B34356FB}">
      <dgm:prSet custT="1"/>
      <dgm:spPr/>
      <dgm:t>
        <a:bodyPr/>
        <a:lstStyle/>
        <a:p>
          <a:r>
            <a:rPr lang="pt-BR" sz="1600" b="1" smtClean="0">
              <a:latin typeface="Calibri" pitchFamily="34" charset="0"/>
            </a:rPr>
            <a:t>ESTATUTO DA METRÓPOLE (LEI Nº 13.089, DE 12 DE JANEIRO DE 2015)</a:t>
          </a:r>
          <a:endParaRPr lang="pt-BR" sz="1600" b="1" dirty="0">
            <a:latin typeface="Calibri" pitchFamily="34" charset="0"/>
          </a:endParaRPr>
        </a:p>
      </dgm:t>
    </dgm:pt>
    <dgm:pt modelId="{7D85D2DF-E361-4D1A-8822-191A2BAE24F2}" type="parTrans" cxnId="{4F00F244-A3FA-4EEF-9CCB-FA0DEE0037AC}">
      <dgm:prSet/>
      <dgm:spPr/>
      <dgm:t>
        <a:bodyPr/>
        <a:lstStyle/>
        <a:p>
          <a:endParaRPr lang="pt-BR" sz="1600"/>
        </a:p>
      </dgm:t>
    </dgm:pt>
    <dgm:pt modelId="{F1722877-9625-4F8F-9D64-961A3A59F079}" type="sibTrans" cxnId="{4F00F244-A3FA-4EEF-9CCB-FA0DEE0037AC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BR" sz="1600"/>
        </a:p>
      </dgm:t>
    </dgm:pt>
    <dgm:pt modelId="{B5860772-E89C-4FF6-A485-4DE5C7408866}">
      <dgm:prSet custT="1"/>
      <dgm:spPr/>
      <dgm:t>
        <a:bodyPr/>
        <a:lstStyle/>
        <a:p>
          <a:r>
            <a:rPr lang="pt-BR" sz="1600" b="1" smtClean="0">
              <a:latin typeface="Calibri" pitchFamily="34" charset="0"/>
            </a:rPr>
            <a:t>AÇÃO DIRETA DE INCONSTITUCIONALIDADE (ADI Nº 1842-RJ)</a:t>
          </a:r>
          <a:endParaRPr lang="pt-BR" sz="1600" b="1" dirty="0">
            <a:latin typeface="Calibri" pitchFamily="34" charset="0"/>
          </a:endParaRPr>
        </a:p>
      </dgm:t>
    </dgm:pt>
    <dgm:pt modelId="{19917258-886B-42C9-A5D2-070D6F9A0CD9}" type="parTrans" cxnId="{13A0A6EC-3F45-4300-8656-AF547C560AF9}">
      <dgm:prSet/>
      <dgm:spPr/>
      <dgm:t>
        <a:bodyPr/>
        <a:lstStyle/>
        <a:p>
          <a:endParaRPr lang="pt-BR" sz="1600"/>
        </a:p>
      </dgm:t>
    </dgm:pt>
    <dgm:pt modelId="{3DED2DD8-6FBC-4A4B-AE5A-AE94100B1FD1}" type="sibTrans" cxnId="{13A0A6EC-3F45-4300-8656-AF547C560AF9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BR" sz="1600"/>
        </a:p>
      </dgm:t>
    </dgm:pt>
    <dgm:pt modelId="{BBD6A6F9-326D-4D53-8F9E-18439A4736B4}" type="pres">
      <dgm:prSet presAssocID="{8A523627-D5F4-457F-B4BA-9EA6CD8F36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3CADC14-C9D8-4272-AF41-A264521D7473}" type="pres">
      <dgm:prSet presAssocID="{65BADA56-544A-4CBE-8238-4D45BDBFAFCA}" presName="node" presStyleLbl="node1" presStyleIdx="0" presStyleCnt="3" custScaleX="113949" custScaleY="136314" custRadScaleRad="946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601160-B104-4068-B274-07B4F1904337}" type="pres">
      <dgm:prSet presAssocID="{7AA7D236-6DBB-4B67-AF49-2382DB4543D5}" presName="sibTrans" presStyleLbl="sibTrans2D1" presStyleIdx="0" presStyleCnt="3"/>
      <dgm:spPr/>
      <dgm:t>
        <a:bodyPr/>
        <a:lstStyle/>
        <a:p>
          <a:endParaRPr lang="pt-BR"/>
        </a:p>
      </dgm:t>
    </dgm:pt>
    <dgm:pt modelId="{4711FBED-6CBB-4141-8439-1475E9A76516}" type="pres">
      <dgm:prSet presAssocID="{7AA7D236-6DBB-4B67-AF49-2382DB4543D5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7837EEB9-7E70-4851-81E5-BFD3573EC87B}" type="pres">
      <dgm:prSet presAssocID="{D630111B-E0AC-472B-9CAF-1731B34356FB}" presName="node" presStyleLbl="node1" presStyleIdx="1" presStyleCnt="3" custScaleX="113949" custScaleY="136314" custRadScaleRad="94405" custRadScaleInc="-109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65EFA3-9D61-4036-9C49-9407CCA472E0}" type="pres">
      <dgm:prSet presAssocID="{F1722877-9625-4F8F-9D64-961A3A59F079}" presName="sibTrans" presStyleLbl="sibTrans2D1" presStyleIdx="1" presStyleCnt="3"/>
      <dgm:spPr/>
      <dgm:t>
        <a:bodyPr/>
        <a:lstStyle/>
        <a:p>
          <a:endParaRPr lang="pt-BR"/>
        </a:p>
      </dgm:t>
    </dgm:pt>
    <dgm:pt modelId="{A587F98A-F210-4213-9B2F-D3A80191C152}" type="pres">
      <dgm:prSet presAssocID="{F1722877-9625-4F8F-9D64-961A3A59F079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E151D33A-8071-4E1D-8FE3-5D4DD50CCE44}" type="pres">
      <dgm:prSet presAssocID="{B5860772-E89C-4FF6-A485-4DE5C7408866}" presName="node" presStyleLbl="node1" presStyleIdx="2" presStyleCnt="3" custScaleX="113949" custScaleY="136314" custRadScaleRad="94405" custRadScaleInc="109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B43D3B-4FA6-4713-83F4-DE2D2D81160D}" type="pres">
      <dgm:prSet presAssocID="{3DED2DD8-6FBC-4A4B-AE5A-AE94100B1FD1}" presName="sibTrans" presStyleLbl="sibTrans2D1" presStyleIdx="2" presStyleCnt="3"/>
      <dgm:spPr/>
      <dgm:t>
        <a:bodyPr/>
        <a:lstStyle/>
        <a:p>
          <a:endParaRPr lang="pt-BR"/>
        </a:p>
      </dgm:t>
    </dgm:pt>
    <dgm:pt modelId="{EBCFEFCB-6029-471F-8A23-65E7334625B8}" type="pres">
      <dgm:prSet presAssocID="{3DED2DD8-6FBC-4A4B-AE5A-AE94100B1FD1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49C4EA39-4D07-42B7-80D2-6E3FEE524869}" type="presOf" srcId="{7AA7D236-6DBB-4B67-AF49-2382DB4543D5}" destId="{4711FBED-6CBB-4141-8439-1475E9A76516}" srcOrd="1" destOrd="0" presId="urn:microsoft.com/office/officeart/2005/8/layout/cycle7"/>
    <dgm:cxn modelId="{13A0A6EC-3F45-4300-8656-AF547C560AF9}" srcId="{8A523627-D5F4-457F-B4BA-9EA6CD8F368E}" destId="{B5860772-E89C-4FF6-A485-4DE5C7408866}" srcOrd="2" destOrd="0" parTransId="{19917258-886B-42C9-A5D2-070D6F9A0CD9}" sibTransId="{3DED2DD8-6FBC-4A4B-AE5A-AE94100B1FD1}"/>
    <dgm:cxn modelId="{0B8EE1C6-1632-4CC8-90A8-FCAAF9A690A2}" type="presOf" srcId="{D630111B-E0AC-472B-9CAF-1731B34356FB}" destId="{7837EEB9-7E70-4851-81E5-BFD3573EC87B}" srcOrd="0" destOrd="0" presId="urn:microsoft.com/office/officeart/2005/8/layout/cycle7"/>
    <dgm:cxn modelId="{E9AA577E-71A0-4C91-B9DC-B81139C8714A}" type="presOf" srcId="{B5860772-E89C-4FF6-A485-4DE5C7408866}" destId="{E151D33A-8071-4E1D-8FE3-5D4DD50CCE44}" srcOrd="0" destOrd="0" presId="urn:microsoft.com/office/officeart/2005/8/layout/cycle7"/>
    <dgm:cxn modelId="{6341C903-019C-4447-8596-252C7C406615}" type="presOf" srcId="{8A523627-D5F4-457F-B4BA-9EA6CD8F368E}" destId="{BBD6A6F9-326D-4D53-8F9E-18439A4736B4}" srcOrd="0" destOrd="0" presId="urn:microsoft.com/office/officeart/2005/8/layout/cycle7"/>
    <dgm:cxn modelId="{274F1206-C38B-4094-8345-14F706CD2CEA}" srcId="{8A523627-D5F4-457F-B4BA-9EA6CD8F368E}" destId="{65BADA56-544A-4CBE-8238-4D45BDBFAFCA}" srcOrd="0" destOrd="0" parTransId="{3CE49A03-A14C-49BE-B5E7-96804A359B44}" sibTransId="{7AA7D236-6DBB-4B67-AF49-2382DB4543D5}"/>
    <dgm:cxn modelId="{93920CFD-E3BA-4C15-83DE-B1D99FBCC99B}" type="presOf" srcId="{7AA7D236-6DBB-4B67-AF49-2382DB4543D5}" destId="{3C601160-B104-4068-B274-07B4F1904337}" srcOrd="0" destOrd="0" presId="urn:microsoft.com/office/officeart/2005/8/layout/cycle7"/>
    <dgm:cxn modelId="{DDDD3FDA-BBF2-4D91-8D9D-0A324BB2618D}" type="presOf" srcId="{F1722877-9625-4F8F-9D64-961A3A59F079}" destId="{A587F98A-F210-4213-9B2F-D3A80191C152}" srcOrd="1" destOrd="0" presId="urn:microsoft.com/office/officeart/2005/8/layout/cycle7"/>
    <dgm:cxn modelId="{4F00F244-A3FA-4EEF-9CCB-FA0DEE0037AC}" srcId="{8A523627-D5F4-457F-B4BA-9EA6CD8F368E}" destId="{D630111B-E0AC-472B-9CAF-1731B34356FB}" srcOrd="1" destOrd="0" parTransId="{7D85D2DF-E361-4D1A-8822-191A2BAE24F2}" sibTransId="{F1722877-9625-4F8F-9D64-961A3A59F079}"/>
    <dgm:cxn modelId="{32339C16-A492-411D-9DAB-3F3E2D6C725F}" type="presOf" srcId="{3DED2DD8-6FBC-4A4B-AE5A-AE94100B1FD1}" destId="{D2B43D3B-4FA6-4713-83F4-DE2D2D81160D}" srcOrd="0" destOrd="0" presId="urn:microsoft.com/office/officeart/2005/8/layout/cycle7"/>
    <dgm:cxn modelId="{3D6DE7F4-3C08-4688-945A-F5C4F4EC8ABF}" type="presOf" srcId="{3DED2DD8-6FBC-4A4B-AE5A-AE94100B1FD1}" destId="{EBCFEFCB-6029-471F-8A23-65E7334625B8}" srcOrd="1" destOrd="0" presId="urn:microsoft.com/office/officeart/2005/8/layout/cycle7"/>
    <dgm:cxn modelId="{3009B28E-BFC6-4537-AEA3-17C59419CC1C}" type="presOf" srcId="{65BADA56-544A-4CBE-8238-4D45BDBFAFCA}" destId="{93CADC14-C9D8-4272-AF41-A264521D7473}" srcOrd="0" destOrd="0" presId="urn:microsoft.com/office/officeart/2005/8/layout/cycle7"/>
    <dgm:cxn modelId="{514D3AF0-44ED-4CC5-A540-0F1056022813}" type="presOf" srcId="{F1722877-9625-4F8F-9D64-961A3A59F079}" destId="{DC65EFA3-9D61-4036-9C49-9407CCA472E0}" srcOrd="0" destOrd="0" presId="urn:microsoft.com/office/officeart/2005/8/layout/cycle7"/>
    <dgm:cxn modelId="{D11938C0-537B-4CAA-AB90-6FB5EC3F2FC9}" type="presParOf" srcId="{BBD6A6F9-326D-4D53-8F9E-18439A4736B4}" destId="{93CADC14-C9D8-4272-AF41-A264521D7473}" srcOrd="0" destOrd="0" presId="urn:microsoft.com/office/officeart/2005/8/layout/cycle7"/>
    <dgm:cxn modelId="{3982ED66-9E38-4674-ADE2-BE9F01FF3F80}" type="presParOf" srcId="{BBD6A6F9-326D-4D53-8F9E-18439A4736B4}" destId="{3C601160-B104-4068-B274-07B4F1904337}" srcOrd="1" destOrd="0" presId="urn:microsoft.com/office/officeart/2005/8/layout/cycle7"/>
    <dgm:cxn modelId="{E5F50487-1628-4771-86A7-4ADAFD400772}" type="presParOf" srcId="{3C601160-B104-4068-B274-07B4F1904337}" destId="{4711FBED-6CBB-4141-8439-1475E9A76516}" srcOrd="0" destOrd="0" presId="urn:microsoft.com/office/officeart/2005/8/layout/cycle7"/>
    <dgm:cxn modelId="{32957205-FB0B-4CD2-BBA4-BA08A7674C15}" type="presParOf" srcId="{BBD6A6F9-326D-4D53-8F9E-18439A4736B4}" destId="{7837EEB9-7E70-4851-81E5-BFD3573EC87B}" srcOrd="2" destOrd="0" presId="urn:microsoft.com/office/officeart/2005/8/layout/cycle7"/>
    <dgm:cxn modelId="{3786DE97-7EAE-4E38-AF3B-26E96B4A3267}" type="presParOf" srcId="{BBD6A6F9-326D-4D53-8F9E-18439A4736B4}" destId="{DC65EFA3-9D61-4036-9C49-9407CCA472E0}" srcOrd="3" destOrd="0" presId="urn:microsoft.com/office/officeart/2005/8/layout/cycle7"/>
    <dgm:cxn modelId="{D4D3C956-74E3-44DB-946B-A9C7EA1A07BB}" type="presParOf" srcId="{DC65EFA3-9D61-4036-9C49-9407CCA472E0}" destId="{A587F98A-F210-4213-9B2F-D3A80191C152}" srcOrd="0" destOrd="0" presId="urn:microsoft.com/office/officeart/2005/8/layout/cycle7"/>
    <dgm:cxn modelId="{F600C2A6-5641-49AC-8F9E-109A39BE5861}" type="presParOf" srcId="{BBD6A6F9-326D-4D53-8F9E-18439A4736B4}" destId="{E151D33A-8071-4E1D-8FE3-5D4DD50CCE44}" srcOrd="4" destOrd="0" presId="urn:microsoft.com/office/officeart/2005/8/layout/cycle7"/>
    <dgm:cxn modelId="{AB6EABB3-92A4-4B35-99F8-CEAE72818FF1}" type="presParOf" srcId="{BBD6A6F9-326D-4D53-8F9E-18439A4736B4}" destId="{D2B43D3B-4FA6-4713-83F4-DE2D2D81160D}" srcOrd="5" destOrd="0" presId="urn:microsoft.com/office/officeart/2005/8/layout/cycle7"/>
    <dgm:cxn modelId="{36594DE5-703C-4EC4-9D4C-BB2AC5F661BE}" type="presParOf" srcId="{D2B43D3B-4FA6-4713-83F4-DE2D2D81160D}" destId="{EBCFEFCB-6029-471F-8A23-65E7334625B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2BC95D-8A6B-4D17-8C70-E0C99076EDB7}" type="doc">
      <dgm:prSet loTypeId="urn:microsoft.com/office/officeart/2005/8/layout/vList2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pt-BR"/>
        </a:p>
      </dgm:t>
    </dgm:pt>
    <dgm:pt modelId="{BA6B00D1-27F3-4B26-8293-B7E0B38613BD}">
      <dgm:prSet phldrT="[Texto]" custT="1"/>
      <dgm:spPr/>
      <dgm:t>
        <a:bodyPr/>
        <a:lstStyle/>
        <a:p>
          <a:pPr algn="ctr"/>
          <a:r>
            <a:rPr lang="pt-PT" sz="1500" b="1" dirty="0" smtClean="0"/>
            <a:t>Promover a reorganização do território  metropolitano</a:t>
          </a:r>
          <a:endParaRPr lang="pt-BR" sz="1500" dirty="0"/>
        </a:p>
      </dgm:t>
    </dgm:pt>
    <dgm:pt modelId="{866871D1-A0D1-4811-A7F4-E209768B899A}" type="parTrans" cxnId="{51172D9A-4935-47D9-A04C-FD1199E39872}">
      <dgm:prSet/>
      <dgm:spPr/>
      <dgm:t>
        <a:bodyPr/>
        <a:lstStyle/>
        <a:p>
          <a:endParaRPr lang="pt-BR"/>
        </a:p>
      </dgm:t>
    </dgm:pt>
    <dgm:pt modelId="{6CE469C2-36EE-447F-A100-4AE601858731}" type="sibTrans" cxnId="{51172D9A-4935-47D9-A04C-FD1199E39872}">
      <dgm:prSet/>
      <dgm:spPr/>
      <dgm:t>
        <a:bodyPr/>
        <a:lstStyle/>
        <a:p>
          <a:endParaRPr lang="pt-BR"/>
        </a:p>
      </dgm:t>
    </dgm:pt>
    <dgm:pt modelId="{9E13A904-49A6-45E8-A3F6-03CC037D9414}">
      <dgm:prSet custT="1"/>
      <dgm:spPr/>
      <dgm:t>
        <a:bodyPr/>
        <a:lstStyle/>
        <a:p>
          <a:pPr algn="ctr"/>
          <a:r>
            <a:rPr lang="pt-PT" sz="1500" b="1" dirty="0" smtClean="0"/>
            <a:t>Orientar as iniciativas dos setores público e privado</a:t>
          </a:r>
        </a:p>
      </dgm:t>
    </dgm:pt>
    <dgm:pt modelId="{249B7544-580F-49B3-9576-7A79C530B134}" type="parTrans" cxnId="{5678224F-8D22-4879-A659-91DC2F269EB7}">
      <dgm:prSet/>
      <dgm:spPr/>
      <dgm:t>
        <a:bodyPr/>
        <a:lstStyle/>
        <a:p>
          <a:endParaRPr lang="pt-BR"/>
        </a:p>
      </dgm:t>
    </dgm:pt>
    <dgm:pt modelId="{EE27A745-2BCE-4F30-9955-D5D640738BC1}" type="sibTrans" cxnId="{5678224F-8D22-4879-A659-91DC2F269EB7}">
      <dgm:prSet/>
      <dgm:spPr/>
      <dgm:t>
        <a:bodyPr/>
        <a:lstStyle/>
        <a:p>
          <a:endParaRPr lang="pt-BR"/>
        </a:p>
      </dgm:t>
    </dgm:pt>
    <dgm:pt modelId="{C501A6A5-587C-49FA-98B9-F0DC7B4AA307}">
      <dgm:prSet custT="1"/>
      <dgm:spPr/>
      <dgm:t>
        <a:bodyPr/>
        <a:lstStyle/>
        <a:p>
          <a:pPr algn="ctr"/>
          <a:r>
            <a:rPr lang="pt-PT" sz="1500" b="1" dirty="0" smtClean="0"/>
            <a:t>Apoiar o crescimento econômico e a melhoria da qualidade de vida da população </a:t>
          </a:r>
        </a:p>
      </dgm:t>
    </dgm:pt>
    <dgm:pt modelId="{869AD45C-629A-4F9F-9EF7-DE49A6856657}" type="parTrans" cxnId="{A7E79285-7E9E-42F5-A42C-34636EB156E6}">
      <dgm:prSet/>
      <dgm:spPr/>
      <dgm:t>
        <a:bodyPr/>
        <a:lstStyle/>
        <a:p>
          <a:endParaRPr lang="pt-BR"/>
        </a:p>
      </dgm:t>
    </dgm:pt>
    <dgm:pt modelId="{ACD14AB5-5764-426C-9999-47F1059CA606}" type="sibTrans" cxnId="{A7E79285-7E9E-42F5-A42C-34636EB156E6}">
      <dgm:prSet/>
      <dgm:spPr/>
      <dgm:t>
        <a:bodyPr/>
        <a:lstStyle/>
        <a:p>
          <a:endParaRPr lang="pt-BR"/>
        </a:p>
      </dgm:t>
    </dgm:pt>
    <dgm:pt modelId="{550211D9-5A2E-4CF3-B30B-045C452F8B4B}">
      <dgm:prSet custT="1"/>
      <dgm:spPr/>
      <dgm:t>
        <a:bodyPr/>
        <a:lstStyle/>
        <a:p>
          <a:pPr algn="ctr"/>
          <a:r>
            <a:rPr lang="pt-BR" sz="1500" b="1" dirty="0" smtClean="0"/>
            <a:t>Assegurar a preservação e a sustentabilidade ambiental</a:t>
          </a:r>
        </a:p>
      </dgm:t>
    </dgm:pt>
    <dgm:pt modelId="{4D59A7B5-9E54-4385-95C6-AE24BE2B0B36}" type="parTrans" cxnId="{96C8A14D-2A6F-46EE-BC71-61F6580ED13E}">
      <dgm:prSet/>
      <dgm:spPr/>
      <dgm:t>
        <a:bodyPr/>
        <a:lstStyle/>
        <a:p>
          <a:endParaRPr lang="pt-BR"/>
        </a:p>
      </dgm:t>
    </dgm:pt>
    <dgm:pt modelId="{BF72E442-7A02-4E7C-B9B2-816F208BD3DD}" type="sibTrans" cxnId="{96C8A14D-2A6F-46EE-BC71-61F6580ED13E}">
      <dgm:prSet/>
      <dgm:spPr/>
      <dgm:t>
        <a:bodyPr/>
        <a:lstStyle/>
        <a:p>
          <a:endParaRPr lang="pt-BR"/>
        </a:p>
      </dgm:t>
    </dgm:pt>
    <dgm:pt modelId="{6ABE4797-1CD9-40BC-B572-3B41B825223E}" type="pres">
      <dgm:prSet presAssocID="{132BC95D-8A6B-4D17-8C70-E0C99076ED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FB60436-0C34-4B2A-A481-CDD66FE0964B}" type="pres">
      <dgm:prSet presAssocID="{BA6B00D1-27F3-4B26-8293-B7E0B38613B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C98A94-98C3-46E0-B2F9-BF2DEE9E0775}" type="pres">
      <dgm:prSet presAssocID="{6CE469C2-36EE-447F-A100-4AE601858731}" presName="spacer" presStyleCnt="0"/>
      <dgm:spPr/>
    </dgm:pt>
    <dgm:pt modelId="{621CAD54-A07F-4022-A695-F6F235464801}" type="pres">
      <dgm:prSet presAssocID="{9E13A904-49A6-45E8-A3F6-03CC037D941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EB4811-B15E-4FDC-82D7-0F5396BA94FE}" type="pres">
      <dgm:prSet presAssocID="{EE27A745-2BCE-4F30-9955-D5D640738BC1}" presName="spacer" presStyleCnt="0"/>
      <dgm:spPr/>
    </dgm:pt>
    <dgm:pt modelId="{4EABA802-1492-4278-BCE9-C31D0B196209}" type="pres">
      <dgm:prSet presAssocID="{C501A6A5-587C-49FA-98B9-F0DC7B4AA30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795194-8F33-43D8-96F5-38AF89AE75BD}" type="pres">
      <dgm:prSet presAssocID="{ACD14AB5-5764-426C-9999-47F1059CA606}" presName="spacer" presStyleCnt="0"/>
      <dgm:spPr/>
    </dgm:pt>
    <dgm:pt modelId="{B16C33CE-F86E-4DC6-AF8A-25306FE86168}" type="pres">
      <dgm:prSet presAssocID="{550211D9-5A2E-4CF3-B30B-045C452F8B4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172D9A-4935-47D9-A04C-FD1199E39872}" srcId="{132BC95D-8A6B-4D17-8C70-E0C99076EDB7}" destId="{BA6B00D1-27F3-4B26-8293-B7E0B38613BD}" srcOrd="0" destOrd="0" parTransId="{866871D1-A0D1-4811-A7F4-E209768B899A}" sibTransId="{6CE469C2-36EE-447F-A100-4AE601858731}"/>
    <dgm:cxn modelId="{CB5B448A-B85A-47CA-8CEC-71D1600CA275}" type="presOf" srcId="{BA6B00D1-27F3-4B26-8293-B7E0B38613BD}" destId="{9FB60436-0C34-4B2A-A481-CDD66FE0964B}" srcOrd="0" destOrd="0" presId="urn:microsoft.com/office/officeart/2005/8/layout/vList2"/>
    <dgm:cxn modelId="{B22A7DCE-13CA-4122-A275-37DF9DC94C74}" type="presOf" srcId="{9E13A904-49A6-45E8-A3F6-03CC037D9414}" destId="{621CAD54-A07F-4022-A695-F6F235464801}" srcOrd="0" destOrd="0" presId="urn:microsoft.com/office/officeart/2005/8/layout/vList2"/>
    <dgm:cxn modelId="{5678224F-8D22-4879-A659-91DC2F269EB7}" srcId="{132BC95D-8A6B-4D17-8C70-E0C99076EDB7}" destId="{9E13A904-49A6-45E8-A3F6-03CC037D9414}" srcOrd="1" destOrd="0" parTransId="{249B7544-580F-49B3-9576-7A79C530B134}" sibTransId="{EE27A745-2BCE-4F30-9955-D5D640738BC1}"/>
    <dgm:cxn modelId="{A7E79285-7E9E-42F5-A42C-34636EB156E6}" srcId="{132BC95D-8A6B-4D17-8C70-E0C99076EDB7}" destId="{C501A6A5-587C-49FA-98B9-F0DC7B4AA307}" srcOrd="2" destOrd="0" parTransId="{869AD45C-629A-4F9F-9EF7-DE49A6856657}" sibTransId="{ACD14AB5-5764-426C-9999-47F1059CA606}"/>
    <dgm:cxn modelId="{96C8A14D-2A6F-46EE-BC71-61F6580ED13E}" srcId="{132BC95D-8A6B-4D17-8C70-E0C99076EDB7}" destId="{550211D9-5A2E-4CF3-B30B-045C452F8B4B}" srcOrd="3" destOrd="0" parTransId="{4D59A7B5-9E54-4385-95C6-AE24BE2B0B36}" sibTransId="{BF72E442-7A02-4E7C-B9B2-816F208BD3DD}"/>
    <dgm:cxn modelId="{57ACC582-1EA1-445E-A1ED-1C4E1DC8A971}" type="presOf" srcId="{550211D9-5A2E-4CF3-B30B-045C452F8B4B}" destId="{B16C33CE-F86E-4DC6-AF8A-25306FE86168}" srcOrd="0" destOrd="0" presId="urn:microsoft.com/office/officeart/2005/8/layout/vList2"/>
    <dgm:cxn modelId="{65FEC57A-AFEE-4F9C-A892-C18A3B9F84BE}" type="presOf" srcId="{132BC95D-8A6B-4D17-8C70-E0C99076EDB7}" destId="{6ABE4797-1CD9-40BC-B572-3B41B825223E}" srcOrd="0" destOrd="0" presId="urn:microsoft.com/office/officeart/2005/8/layout/vList2"/>
    <dgm:cxn modelId="{F7DC3BEB-EAFA-4DDE-BB1F-224CEDE78566}" type="presOf" srcId="{C501A6A5-587C-49FA-98B9-F0DC7B4AA307}" destId="{4EABA802-1492-4278-BCE9-C31D0B196209}" srcOrd="0" destOrd="0" presId="urn:microsoft.com/office/officeart/2005/8/layout/vList2"/>
    <dgm:cxn modelId="{F15A2C39-5903-42B1-98CD-487BC3539D73}" type="presParOf" srcId="{6ABE4797-1CD9-40BC-B572-3B41B825223E}" destId="{9FB60436-0C34-4B2A-A481-CDD66FE0964B}" srcOrd="0" destOrd="0" presId="urn:microsoft.com/office/officeart/2005/8/layout/vList2"/>
    <dgm:cxn modelId="{E560F1BC-34DA-4CD2-A391-360C9C39A0BC}" type="presParOf" srcId="{6ABE4797-1CD9-40BC-B572-3B41B825223E}" destId="{3BC98A94-98C3-46E0-B2F9-BF2DEE9E0775}" srcOrd="1" destOrd="0" presId="urn:microsoft.com/office/officeart/2005/8/layout/vList2"/>
    <dgm:cxn modelId="{93CCA462-789D-4A22-9772-FBC6C25AB988}" type="presParOf" srcId="{6ABE4797-1CD9-40BC-B572-3B41B825223E}" destId="{621CAD54-A07F-4022-A695-F6F235464801}" srcOrd="2" destOrd="0" presId="urn:microsoft.com/office/officeart/2005/8/layout/vList2"/>
    <dgm:cxn modelId="{D2DC09C1-0823-419A-ACB5-7DCDDA2824BB}" type="presParOf" srcId="{6ABE4797-1CD9-40BC-B572-3B41B825223E}" destId="{E2EB4811-B15E-4FDC-82D7-0F5396BA94FE}" srcOrd="3" destOrd="0" presId="urn:microsoft.com/office/officeart/2005/8/layout/vList2"/>
    <dgm:cxn modelId="{17A94DC0-B2B1-4B9D-AAD8-E7F845D3987E}" type="presParOf" srcId="{6ABE4797-1CD9-40BC-B572-3B41B825223E}" destId="{4EABA802-1492-4278-BCE9-C31D0B196209}" srcOrd="4" destOrd="0" presId="urn:microsoft.com/office/officeart/2005/8/layout/vList2"/>
    <dgm:cxn modelId="{A6C39580-3823-4053-8165-BA7468EF3501}" type="presParOf" srcId="{6ABE4797-1CD9-40BC-B572-3B41B825223E}" destId="{BA795194-8F33-43D8-96F5-38AF89AE75BD}" srcOrd="5" destOrd="0" presId="urn:microsoft.com/office/officeart/2005/8/layout/vList2"/>
    <dgm:cxn modelId="{71E739A8-ADBC-4642-B204-28FB6A779BD1}" type="presParOf" srcId="{6ABE4797-1CD9-40BC-B572-3B41B825223E}" destId="{B16C33CE-F86E-4DC6-AF8A-25306FE8616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17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rgbClr val="91B20E"/>
        </a:solidFill>
        <a:ln>
          <a:noFill/>
        </a:ln>
      </dgm:spPr>
      <dgm:t>
        <a:bodyPr lIns="540000"/>
        <a:lstStyle/>
        <a:p>
          <a:r>
            <a:rPr lang="pt-BR" sz="2000" b="1" i="1" dirty="0" smtClean="0"/>
            <a:t>1. Enfoque estratégico</a:t>
          </a:r>
          <a:endParaRPr lang="en-US" sz="2000" b="1" dirty="0">
            <a:solidFill>
              <a:schemeClr val="bg1"/>
            </a:solidFill>
          </a:endParaRPr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12A631F8-73E8-4437-A632-1DA4C96C2081}" type="sibTrans" cxnId="{78D5CF50-3633-4A11-9FE0-D306D94A091D}">
      <dgm:prSet/>
      <dgm:spPr>
        <a:ln>
          <a:noFill/>
        </a:ln>
      </dgm:spPr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37FDA6AE-027B-4120-90CE-09301A415796}">
      <dgm:prSet phldrT="[Text]" custT="1"/>
      <dgm:spPr>
        <a:solidFill>
          <a:srgbClr val="1C9FB6"/>
        </a:solidFill>
        <a:ln>
          <a:noFill/>
        </a:ln>
      </dgm:spPr>
      <dgm:t>
        <a:bodyPr lIns="540000"/>
        <a:lstStyle/>
        <a:p>
          <a:r>
            <a:rPr lang="pt-BR" sz="2000" b="1" i="1" dirty="0" smtClean="0"/>
            <a:t>2. Prevalência espacial</a:t>
          </a:r>
          <a:endParaRPr lang="en-US" sz="2000" b="1" dirty="0">
            <a:solidFill>
              <a:schemeClr val="bg1"/>
            </a:solidFill>
          </a:endParaRPr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AACFA7FC-124D-47F0-AAB7-D837F03A13D6}" type="sibTrans" cxnId="{97371629-EAFB-49C5-8D4C-1C2CC8EF98DA}">
      <dgm:prSet/>
      <dgm:spPr>
        <a:ln>
          <a:noFill/>
        </a:ln>
      </dgm:spPr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8C92A023-B595-4B7E-9FD1-86305B47363F}">
      <dgm:prSet phldrT="[Text]" custT="1"/>
      <dgm:spPr>
        <a:solidFill>
          <a:srgbClr val="8DC9CC"/>
        </a:solidFill>
        <a:ln>
          <a:noFill/>
        </a:ln>
      </dgm:spPr>
      <dgm:t>
        <a:bodyPr lIns="540000"/>
        <a:lstStyle/>
        <a:p>
          <a:r>
            <a:rPr lang="pt-BR" sz="2000" b="1" i="1" dirty="0" smtClean="0"/>
            <a:t>3. Abrangência Metropolitana</a:t>
          </a:r>
          <a:endParaRPr lang="en-US" sz="2000" b="1" dirty="0">
            <a:solidFill>
              <a:schemeClr val="bg1"/>
            </a:solidFill>
          </a:endParaRPr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45610BF7-B096-4636-A867-71803911F6BC}" type="sibTrans" cxnId="{6393EA77-6C35-4795-B9F8-BC384CEB01BB}">
      <dgm:prSet/>
      <dgm:spPr>
        <a:ln>
          <a:noFill/>
        </a:ln>
      </dgm:spPr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839B389E-0F3A-4E44-B6E2-13F1399C142F}">
      <dgm:prSet phldrT="[Text]" custT="1"/>
      <dgm:spPr>
        <a:solidFill>
          <a:srgbClr val="45C1A4"/>
        </a:solidFill>
        <a:ln>
          <a:noFill/>
        </a:ln>
      </dgm:spPr>
      <dgm:t>
        <a:bodyPr lIns="540000"/>
        <a:lstStyle/>
        <a:p>
          <a:r>
            <a:rPr lang="pt-BR" sz="2000" b="1" i="1" dirty="0" smtClean="0"/>
            <a:t>4. Construção Compartilhada</a:t>
          </a:r>
          <a:endParaRPr lang="en-US" sz="2000" b="1" dirty="0">
            <a:solidFill>
              <a:schemeClr val="bg1"/>
            </a:solidFill>
          </a:endParaRPr>
        </a:p>
      </dgm:t>
    </dgm:pt>
    <dgm:pt modelId="{9C2D419A-4208-435A-8DFE-59E57C79B927}" type="parTrans" cxnId="{E9F581C8-1891-4557-8FD4-140226A54CF9}">
      <dgm:prSet/>
      <dgm:spPr/>
      <dgm:t>
        <a:bodyPr/>
        <a:lstStyle/>
        <a:p>
          <a:endParaRPr lang="en-US" sz="2000"/>
        </a:p>
      </dgm:t>
    </dgm:pt>
    <dgm:pt modelId="{8F45AFFE-9FF4-4A34-B11A-ED475E2D4999}" type="sibTrans" cxnId="{E9F581C8-1891-4557-8FD4-140226A54CF9}">
      <dgm:prSet/>
      <dgm:spPr/>
      <dgm:t>
        <a:bodyPr/>
        <a:lstStyle/>
        <a:p>
          <a:endParaRPr lang="en-US" sz="2000"/>
        </a:p>
      </dgm:t>
    </dgm:pt>
    <dgm:pt modelId="{E8D49301-D1F0-4A13-A83B-F63355B3AAB1}" type="pres">
      <dgm:prSet presAssocID="{ABB6AAD5-BB22-443A-B98E-11707CBE16C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1D1016D-E845-420A-9D96-2392CF9C71AC}" type="pres">
      <dgm:prSet presAssocID="{62F3A35F-EA2B-462C-89DA-224952DBD84B}" presName="parentText1" presStyleLbl="node1" presStyleIdx="0" presStyleCnt="4" custScaleX="85103" custLinFactNeighborX="9779" custLinFactNeighborY="-137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4CB68-EE45-47EA-8D6C-9876FC1F6117}" type="pres">
      <dgm:prSet presAssocID="{37FDA6AE-027B-4120-90CE-09301A415796}" presName="parentText2" presStyleLbl="node1" presStyleIdx="1" presStyleCnt="4" custScaleX="100183" custLinFactNeighborX="3717" custLinFactNeighborY="1157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C64AB-DCB9-40B4-9670-E7BC915EEA3A}" type="pres">
      <dgm:prSet presAssocID="{8C92A023-B595-4B7E-9FD1-86305B47363F}" presName="parentText3" presStyleLbl="node1" presStyleIdx="2" presStyleCnt="4" custScaleX="126174" custLinFactNeighborX="-7509" custLinFactNeighborY="2531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5A24A-CC28-4566-AAD9-038B7717D433}" type="pres">
      <dgm:prSet presAssocID="{839B389E-0F3A-4E44-B6E2-13F1399C142F}" presName="parentText4" presStyleLbl="node1" presStyleIdx="3" presStyleCnt="4" custScaleX="206264" custLinFactNeighborX="-41754" custLinFactNeighborY="4019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F64DAD74-1784-4F38-9E8A-CC3F2C977E0F}" type="presOf" srcId="{37FDA6AE-027B-4120-90CE-09301A415796}" destId="{E704CB68-EE45-47EA-8D6C-9876FC1F6117}" srcOrd="0" destOrd="0" presId="urn:microsoft.com/office/officeart/2009/3/layout/IncreasingArrowsProcess"/>
    <dgm:cxn modelId="{A471AD12-971A-4B29-8FCA-7B2E1A285F37}" type="presOf" srcId="{8C92A023-B595-4B7E-9FD1-86305B47363F}" destId="{DD6C64AB-DCB9-40B4-9670-E7BC915EEA3A}" srcOrd="0" destOrd="0" presId="urn:microsoft.com/office/officeart/2009/3/layout/IncreasingArrowsProcess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E3AC655B-1502-4AA7-85B7-918361B48133}" type="presOf" srcId="{ABB6AAD5-BB22-443A-B98E-11707CBE16C9}" destId="{E8D49301-D1F0-4A13-A83B-F63355B3AAB1}" srcOrd="0" destOrd="0" presId="urn:microsoft.com/office/officeart/2009/3/layout/IncreasingArrowsProcess"/>
    <dgm:cxn modelId="{C1750C30-0C86-4A82-8FFC-472AD6211D37}" type="presOf" srcId="{839B389E-0F3A-4E44-B6E2-13F1399C142F}" destId="{E125A24A-CC28-4566-AAD9-038B7717D433}" srcOrd="0" destOrd="0" presId="urn:microsoft.com/office/officeart/2009/3/layout/IncreasingArrowsProcess"/>
    <dgm:cxn modelId="{E9F581C8-1891-4557-8FD4-140226A54CF9}" srcId="{ABB6AAD5-BB22-443A-B98E-11707CBE16C9}" destId="{839B389E-0F3A-4E44-B6E2-13F1399C142F}" srcOrd="3" destOrd="0" parTransId="{9C2D419A-4208-435A-8DFE-59E57C79B927}" sibTransId="{8F45AFFE-9FF4-4A34-B11A-ED475E2D4999}"/>
    <dgm:cxn modelId="{363AA27C-1440-4767-84E5-EBFF035F765F}" type="presOf" srcId="{62F3A35F-EA2B-462C-89DA-224952DBD84B}" destId="{31D1016D-E845-420A-9D96-2392CF9C71AC}" srcOrd="0" destOrd="0" presId="urn:microsoft.com/office/officeart/2009/3/layout/IncreasingArrowsProcess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A64F432A-0EF4-4D6B-BB99-76D60C60B446}" type="presParOf" srcId="{E8D49301-D1F0-4A13-A83B-F63355B3AAB1}" destId="{31D1016D-E845-420A-9D96-2392CF9C71AC}" srcOrd="0" destOrd="0" presId="urn:microsoft.com/office/officeart/2009/3/layout/IncreasingArrowsProcess"/>
    <dgm:cxn modelId="{3FE8D701-FD51-43EE-B1D4-D5381A47D0FB}" type="presParOf" srcId="{E8D49301-D1F0-4A13-A83B-F63355B3AAB1}" destId="{E704CB68-EE45-47EA-8D6C-9876FC1F6117}" srcOrd="1" destOrd="0" presId="urn:microsoft.com/office/officeart/2009/3/layout/IncreasingArrowsProcess"/>
    <dgm:cxn modelId="{A9FBFC64-E124-4140-94A1-0DC3F372F14A}" type="presParOf" srcId="{E8D49301-D1F0-4A13-A83B-F63355B3AAB1}" destId="{DD6C64AB-DCB9-40B4-9670-E7BC915EEA3A}" srcOrd="2" destOrd="0" presId="urn:microsoft.com/office/officeart/2009/3/layout/IncreasingArrowsProcess"/>
    <dgm:cxn modelId="{5671FC97-EB9E-4066-9E5A-F16E55FF4541}" type="presParOf" srcId="{E8D49301-D1F0-4A13-A83B-F63355B3AAB1}" destId="{E125A24A-CC28-4566-AAD9-038B7717D433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ADC14-C9D8-4272-AF41-A264521D7473}">
      <dsp:nvSpPr>
        <dsp:cNvPr id="0" name=""/>
        <dsp:cNvSpPr/>
      </dsp:nvSpPr>
      <dsp:spPr>
        <a:xfrm>
          <a:off x="2213670" y="-76196"/>
          <a:ext cx="2202059" cy="13171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Calibri" pitchFamily="34" charset="0"/>
            </a:rPr>
            <a:t>CONSTITUIÇÃO FEDERAL</a:t>
          </a:r>
          <a:endParaRPr lang="pt-BR" sz="1600" kern="1200" dirty="0"/>
        </a:p>
      </dsp:txBody>
      <dsp:txXfrm>
        <a:off x="2252247" y="-37619"/>
        <a:ext cx="2124905" cy="1239977"/>
      </dsp:txXfrm>
    </dsp:sp>
    <dsp:sp modelId="{3C601160-B104-4068-B274-07B4F1904337}">
      <dsp:nvSpPr>
        <dsp:cNvPr id="0" name=""/>
        <dsp:cNvSpPr/>
      </dsp:nvSpPr>
      <dsp:spPr>
        <a:xfrm rot="3407128">
          <a:off x="3716626" y="1632320"/>
          <a:ext cx="792471" cy="338186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3818082" y="1699957"/>
        <a:ext cx="589559" cy="202912"/>
      </dsp:txXfrm>
    </dsp:sp>
    <dsp:sp modelId="{7837EEB9-7E70-4851-81E5-BFD3573EC87B}">
      <dsp:nvSpPr>
        <dsp:cNvPr id="0" name=""/>
        <dsp:cNvSpPr/>
      </dsp:nvSpPr>
      <dsp:spPr>
        <a:xfrm>
          <a:off x="3809994" y="2361893"/>
          <a:ext cx="2202059" cy="13171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latin typeface="Calibri" pitchFamily="34" charset="0"/>
            </a:rPr>
            <a:t>ESTATUTO DA METRÓPOLE (LEI Nº 13.089, DE 12 DE JANEIRO DE 2015)</a:t>
          </a:r>
          <a:endParaRPr lang="pt-BR" sz="1600" b="1" kern="1200" dirty="0">
            <a:latin typeface="Calibri" pitchFamily="34" charset="0"/>
          </a:endParaRPr>
        </a:p>
      </dsp:txBody>
      <dsp:txXfrm>
        <a:off x="3848571" y="2400470"/>
        <a:ext cx="2124905" cy="1239977"/>
      </dsp:txXfrm>
    </dsp:sp>
    <dsp:sp modelId="{DC65EFA3-9D61-4036-9C49-9407CCA472E0}">
      <dsp:nvSpPr>
        <dsp:cNvPr id="0" name=""/>
        <dsp:cNvSpPr/>
      </dsp:nvSpPr>
      <dsp:spPr>
        <a:xfrm rot="10800000">
          <a:off x="2918464" y="2851365"/>
          <a:ext cx="792471" cy="338186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10800000">
        <a:off x="3019920" y="2919002"/>
        <a:ext cx="589559" cy="202912"/>
      </dsp:txXfrm>
    </dsp:sp>
    <dsp:sp modelId="{E151D33A-8071-4E1D-8FE3-5D4DD50CCE44}">
      <dsp:nvSpPr>
        <dsp:cNvPr id="0" name=""/>
        <dsp:cNvSpPr/>
      </dsp:nvSpPr>
      <dsp:spPr>
        <a:xfrm>
          <a:off x="617345" y="2361893"/>
          <a:ext cx="2202059" cy="13171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latin typeface="Calibri" pitchFamily="34" charset="0"/>
            </a:rPr>
            <a:t>AÇÃO DIRETA DE INCONSTITUCIONALIDADE (ADI Nº 1842-RJ)</a:t>
          </a:r>
          <a:endParaRPr lang="pt-BR" sz="1600" b="1" kern="1200" dirty="0">
            <a:latin typeface="Calibri" pitchFamily="34" charset="0"/>
          </a:endParaRPr>
        </a:p>
      </dsp:txBody>
      <dsp:txXfrm>
        <a:off x="655922" y="2400470"/>
        <a:ext cx="2124905" cy="1239977"/>
      </dsp:txXfrm>
    </dsp:sp>
    <dsp:sp modelId="{D2B43D3B-4FA6-4713-83F4-DE2D2D81160D}">
      <dsp:nvSpPr>
        <dsp:cNvPr id="0" name=""/>
        <dsp:cNvSpPr/>
      </dsp:nvSpPr>
      <dsp:spPr>
        <a:xfrm rot="18192872">
          <a:off x="2120301" y="1632320"/>
          <a:ext cx="792471" cy="338186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2221757" y="1699957"/>
        <a:ext cx="589559" cy="202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60436-0C34-4B2A-A481-CDD66FE0964B}">
      <dsp:nvSpPr>
        <dsp:cNvPr id="0" name=""/>
        <dsp:cNvSpPr/>
      </dsp:nvSpPr>
      <dsp:spPr>
        <a:xfrm>
          <a:off x="0" y="29459"/>
          <a:ext cx="3581400" cy="823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dirty="0" smtClean="0"/>
            <a:t>Promover a reorganização do território  metropolitano</a:t>
          </a:r>
          <a:endParaRPr lang="pt-BR" sz="1500" kern="1200" dirty="0"/>
        </a:p>
      </dsp:txBody>
      <dsp:txXfrm>
        <a:off x="40209" y="69668"/>
        <a:ext cx="3500982" cy="743262"/>
      </dsp:txXfrm>
    </dsp:sp>
    <dsp:sp modelId="{621CAD54-A07F-4022-A695-F6F235464801}">
      <dsp:nvSpPr>
        <dsp:cNvPr id="0" name=""/>
        <dsp:cNvSpPr/>
      </dsp:nvSpPr>
      <dsp:spPr>
        <a:xfrm>
          <a:off x="0" y="979859"/>
          <a:ext cx="3581400" cy="823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dirty="0" smtClean="0"/>
            <a:t>Orientar as iniciativas dos setores público e privado</a:t>
          </a:r>
        </a:p>
      </dsp:txBody>
      <dsp:txXfrm>
        <a:off x="40209" y="1020068"/>
        <a:ext cx="3500982" cy="743262"/>
      </dsp:txXfrm>
    </dsp:sp>
    <dsp:sp modelId="{4EABA802-1492-4278-BCE9-C31D0B196209}">
      <dsp:nvSpPr>
        <dsp:cNvPr id="0" name=""/>
        <dsp:cNvSpPr/>
      </dsp:nvSpPr>
      <dsp:spPr>
        <a:xfrm>
          <a:off x="0" y="1930260"/>
          <a:ext cx="3581400" cy="823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1" kern="1200" dirty="0" smtClean="0"/>
            <a:t>Apoiar o crescimento econômico e a melhoria da qualidade de vida da população </a:t>
          </a:r>
        </a:p>
      </dsp:txBody>
      <dsp:txXfrm>
        <a:off x="40209" y="1970469"/>
        <a:ext cx="3500982" cy="743262"/>
      </dsp:txXfrm>
    </dsp:sp>
    <dsp:sp modelId="{B16C33CE-F86E-4DC6-AF8A-25306FE86168}">
      <dsp:nvSpPr>
        <dsp:cNvPr id="0" name=""/>
        <dsp:cNvSpPr/>
      </dsp:nvSpPr>
      <dsp:spPr>
        <a:xfrm>
          <a:off x="0" y="2880660"/>
          <a:ext cx="3581400" cy="823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Assegurar a preservação e a sustentabilidade ambiental</a:t>
          </a:r>
        </a:p>
      </dsp:txBody>
      <dsp:txXfrm>
        <a:off x="40209" y="2920869"/>
        <a:ext cx="3500982" cy="7432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1016D-E845-420A-9D96-2392CF9C71AC}">
      <dsp:nvSpPr>
        <dsp:cNvPr id="0" name=""/>
        <dsp:cNvSpPr/>
      </dsp:nvSpPr>
      <dsp:spPr>
        <a:xfrm>
          <a:off x="450280" y="718878"/>
          <a:ext cx="7219818" cy="1235126"/>
        </a:xfrm>
        <a:prstGeom prst="rightArrow">
          <a:avLst>
            <a:gd name="adj1" fmla="val 50000"/>
            <a:gd name="adj2" fmla="val 50000"/>
          </a:avLst>
        </a:prstGeom>
        <a:solidFill>
          <a:srgbClr val="91B20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76200" rIns="254000" bIns="196076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i="1" kern="1200" dirty="0" smtClean="0"/>
            <a:t>1. Enfoque estratégico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50280" y="1027660"/>
        <a:ext cx="6911037" cy="617563"/>
      </dsp:txXfrm>
    </dsp:sp>
    <dsp:sp modelId="{E704CB68-EE45-47EA-8D6C-9876FC1F6117}">
      <dsp:nvSpPr>
        <dsp:cNvPr id="0" name=""/>
        <dsp:cNvSpPr/>
      </dsp:nvSpPr>
      <dsp:spPr>
        <a:xfrm>
          <a:off x="1180917" y="1290277"/>
          <a:ext cx="6540095" cy="1235126"/>
        </a:xfrm>
        <a:prstGeom prst="rightArrow">
          <a:avLst>
            <a:gd name="adj1" fmla="val 50000"/>
            <a:gd name="adj2" fmla="val 50000"/>
          </a:avLst>
        </a:prstGeom>
        <a:solidFill>
          <a:srgbClr val="1C9FB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76200" rIns="254000" bIns="196076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i="1" kern="1200" dirty="0" smtClean="0"/>
            <a:t>2. Prevalência espacial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1180917" y="1599059"/>
        <a:ext cx="6231314" cy="617563"/>
      </dsp:txXfrm>
    </dsp:sp>
    <dsp:sp modelId="{DD6C64AB-DCB9-40B4-9670-E7BC915EEA3A}">
      <dsp:nvSpPr>
        <dsp:cNvPr id="0" name=""/>
        <dsp:cNvSpPr/>
      </dsp:nvSpPr>
      <dsp:spPr>
        <a:xfrm>
          <a:off x="1957926" y="1871704"/>
          <a:ext cx="5769524" cy="1235126"/>
        </a:xfrm>
        <a:prstGeom prst="rightArrow">
          <a:avLst>
            <a:gd name="adj1" fmla="val 50000"/>
            <a:gd name="adj2" fmla="val 50000"/>
          </a:avLst>
        </a:prstGeom>
        <a:solidFill>
          <a:srgbClr val="8DC9C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76200" rIns="254000" bIns="196076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i="1" kern="1200" dirty="0" smtClean="0"/>
            <a:t>3. Abrangência Metropolitana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1957926" y="2180486"/>
        <a:ext cx="5460743" cy="617563"/>
      </dsp:txXfrm>
    </dsp:sp>
    <dsp:sp modelId="{E125A24A-CC28-4566-AAD9-038B7717D433}">
      <dsp:nvSpPr>
        <dsp:cNvPr id="0" name=""/>
        <dsp:cNvSpPr/>
      </dsp:nvSpPr>
      <dsp:spPr>
        <a:xfrm>
          <a:off x="2371835" y="2466941"/>
          <a:ext cx="5398337" cy="1235126"/>
        </a:xfrm>
        <a:prstGeom prst="rightArrow">
          <a:avLst>
            <a:gd name="adj1" fmla="val 50000"/>
            <a:gd name="adj2" fmla="val 50000"/>
          </a:avLst>
        </a:prstGeom>
        <a:solidFill>
          <a:srgbClr val="45C1A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000" tIns="76200" rIns="254000" bIns="196076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i="1" kern="1200" dirty="0" smtClean="0"/>
            <a:t>4. Construção Compartilhada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371835" y="2775723"/>
        <a:ext cx="5089556" cy="617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33726-2DF3-4251-92C4-943AA5CB5184}" type="datetimeFigureOut">
              <a:rPr lang="pt-BR" smtClean="0"/>
              <a:pPr/>
              <a:t>16/10/2015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60295-AC88-449A-9676-AA12A3E695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50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B7C15-E458-468C-B8CE-878E4EAF366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6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18"/>
          <p:cNvGrpSpPr/>
          <p:nvPr/>
        </p:nvGrpSpPr>
        <p:grpSpPr>
          <a:xfrm>
            <a:off x="1196428" y="5060600"/>
            <a:ext cx="6858000" cy="91440"/>
            <a:chOff x="76200" y="4476750"/>
            <a:chExt cx="6858000" cy="91440"/>
          </a:xfrm>
        </p:grpSpPr>
        <p:sp>
          <p:nvSpPr>
            <p:cNvPr id="214" name="Rectangle 213"/>
            <p:cNvSpPr/>
            <p:nvPr/>
          </p:nvSpPr>
          <p:spPr>
            <a:xfrm>
              <a:off x="76200" y="4476750"/>
              <a:ext cx="1371600" cy="91440"/>
            </a:xfrm>
            <a:prstGeom prst="rect">
              <a:avLst/>
            </a:prstGeom>
            <a:solidFill>
              <a:srgbClr val="23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447800" y="4476750"/>
              <a:ext cx="1371600" cy="91440"/>
            </a:xfrm>
            <a:prstGeom prst="rect">
              <a:avLst/>
            </a:prstGeom>
            <a:solidFill>
              <a:srgbClr val="D84D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819400" y="4476750"/>
              <a:ext cx="1371600" cy="91440"/>
            </a:xfrm>
            <a:prstGeom prst="rect">
              <a:avLst/>
            </a:prstGeom>
            <a:solidFill>
              <a:srgbClr val="A1B7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191000" y="4476750"/>
              <a:ext cx="1371600" cy="91440"/>
            </a:xfrm>
            <a:prstGeom prst="rect">
              <a:avLst/>
            </a:prstGeom>
            <a:solidFill>
              <a:srgbClr val="FCC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562600" y="4476750"/>
              <a:ext cx="13716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Content Placeholder 2"/>
          <p:cNvSpPr txBox="1">
            <a:spLocks/>
          </p:cNvSpPr>
          <p:nvPr/>
        </p:nvSpPr>
        <p:spPr>
          <a:xfrm>
            <a:off x="1143000" y="4248150"/>
            <a:ext cx="4038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42" name="Imagem 41" descr="Logo CM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0605" y="285750"/>
            <a:ext cx="3888596" cy="2133600"/>
          </a:xfrm>
          <a:prstGeom prst="rect">
            <a:avLst/>
          </a:prstGeom>
        </p:spPr>
      </p:pic>
      <p:pic>
        <p:nvPicPr>
          <p:cNvPr id="11" name="Imagem 10" descr="1327614127governoriodejaneiro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630394"/>
            <a:ext cx="2020706" cy="103822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048000" y="405901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Secretaria de</a:t>
            </a:r>
          </a:p>
          <a:p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Governo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"/>
          <p:cNvGrpSpPr/>
          <p:nvPr/>
        </p:nvGrpSpPr>
        <p:grpSpPr>
          <a:xfrm>
            <a:off x="1196428" y="5060600"/>
            <a:ext cx="6858000" cy="91440"/>
            <a:chOff x="76200" y="4476750"/>
            <a:chExt cx="6858000" cy="91440"/>
          </a:xfrm>
        </p:grpSpPr>
        <p:sp>
          <p:nvSpPr>
            <p:cNvPr id="214" name="Rectangle 213"/>
            <p:cNvSpPr/>
            <p:nvPr/>
          </p:nvSpPr>
          <p:spPr>
            <a:xfrm>
              <a:off x="76200" y="4476750"/>
              <a:ext cx="1371600" cy="91440"/>
            </a:xfrm>
            <a:prstGeom prst="rect">
              <a:avLst/>
            </a:prstGeom>
            <a:solidFill>
              <a:srgbClr val="23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447800" y="4476750"/>
              <a:ext cx="1371600" cy="91440"/>
            </a:xfrm>
            <a:prstGeom prst="rect">
              <a:avLst/>
            </a:prstGeom>
            <a:solidFill>
              <a:srgbClr val="D84D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819400" y="4476750"/>
              <a:ext cx="1371600" cy="91440"/>
            </a:xfrm>
            <a:prstGeom prst="rect">
              <a:avLst/>
            </a:prstGeom>
            <a:solidFill>
              <a:srgbClr val="A1B7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191000" y="4476750"/>
              <a:ext cx="1371600" cy="91440"/>
            </a:xfrm>
            <a:prstGeom prst="rect">
              <a:avLst/>
            </a:prstGeom>
            <a:solidFill>
              <a:srgbClr val="FCC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562600" y="4476750"/>
              <a:ext cx="13716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13"/>
          <p:cNvSpPr txBox="1">
            <a:spLocks/>
          </p:cNvSpPr>
          <p:nvPr/>
        </p:nvSpPr>
        <p:spPr>
          <a:xfrm>
            <a:off x="1" y="190894"/>
            <a:ext cx="9143999" cy="475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METODOLOGIA</a:t>
            </a:r>
            <a:endParaRPr kumimoji="0" lang="en-US" sz="2000" b="1" i="0" u="none" strike="noStrike" kern="1200" cap="none" normalizeH="0" baseline="0" noProof="0" dirty="0">
              <a:ln>
                <a:noFill/>
              </a:ln>
              <a:solidFill>
                <a:srgbClr val="45C1A4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2096291889"/>
              </p:ext>
            </p:extLst>
          </p:nvPr>
        </p:nvGraphicFramePr>
        <p:xfrm>
          <a:off x="431776" y="666750"/>
          <a:ext cx="8483624" cy="394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3" name="Straight Connector 51"/>
          <p:cNvCxnSpPr/>
          <p:nvPr/>
        </p:nvCxnSpPr>
        <p:spPr>
          <a:xfrm>
            <a:off x="7096795" y="3505956"/>
            <a:ext cx="1445938" cy="1837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93"/>
          <p:cNvSpPr/>
          <p:nvPr/>
        </p:nvSpPr>
        <p:spPr>
          <a:xfrm rot="16200000">
            <a:off x="-2305050" y="2305051"/>
            <a:ext cx="5143502" cy="533399"/>
          </a:xfrm>
          <a:prstGeom prst="rect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PLANO METROPOLITANO</a:t>
            </a:r>
            <a:endParaRPr lang="en-US" sz="2400" b="1" dirty="0">
              <a:solidFill>
                <a:schemeClr val="bg1"/>
              </a:solidFill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28" name="Imagem 27" descr="Logo CM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01000" y="209550"/>
            <a:ext cx="946373" cy="519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"/>
          <p:cNvGrpSpPr/>
          <p:nvPr/>
        </p:nvGrpSpPr>
        <p:grpSpPr>
          <a:xfrm>
            <a:off x="1196428" y="5060600"/>
            <a:ext cx="6858000" cy="91440"/>
            <a:chOff x="76200" y="4476750"/>
            <a:chExt cx="6858000" cy="91440"/>
          </a:xfrm>
        </p:grpSpPr>
        <p:sp>
          <p:nvSpPr>
            <p:cNvPr id="214" name="Rectangle 213"/>
            <p:cNvSpPr/>
            <p:nvPr/>
          </p:nvSpPr>
          <p:spPr>
            <a:xfrm>
              <a:off x="76200" y="4476750"/>
              <a:ext cx="1371600" cy="91440"/>
            </a:xfrm>
            <a:prstGeom prst="rect">
              <a:avLst/>
            </a:prstGeom>
            <a:solidFill>
              <a:srgbClr val="23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447800" y="4476750"/>
              <a:ext cx="1371600" cy="91440"/>
            </a:xfrm>
            <a:prstGeom prst="rect">
              <a:avLst/>
            </a:prstGeom>
            <a:solidFill>
              <a:srgbClr val="D84D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819400" y="4476750"/>
              <a:ext cx="1371600" cy="91440"/>
            </a:xfrm>
            <a:prstGeom prst="rect">
              <a:avLst/>
            </a:prstGeom>
            <a:solidFill>
              <a:srgbClr val="A1B7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191000" y="4476750"/>
              <a:ext cx="1371600" cy="91440"/>
            </a:xfrm>
            <a:prstGeom prst="rect">
              <a:avLst/>
            </a:prstGeom>
            <a:solidFill>
              <a:srgbClr val="FCC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562600" y="4476750"/>
              <a:ext cx="13716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3" name="Content Placeholder 2"/>
          <p:cNvSpPr txBox="1">
            <a:spLocks/>
          </p:cNvSpPr>
          <p:nvPr/>
        </p:nvSpPr>
        <p:spPr>
          <a:xfrm>
            <a:off x="6553200" y="1504950"/>
            <a:ext cx="2401176" cy="744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500" b="1" dirty="0" smtClean="0">
                <a:solidFill>
                  <a:schemeClr val="tx2">
                    <a:lumMod val="75000"/>
                  </a:schemeClr>
                </a:solidFill>
              </a:rPr>
              <a:t>Eixos Estruturantes</a:t>
            </a:r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Group 35"/>
          <p:cNvGrpSpPr/>
          <p:nvPr/>
        </p:nvGrpSpPr>
        <p:grpSpPr>
          <a:xfrm>
            <a:off x="5562600" y="1809750"/>
            <a:ext cx="925033" cy="228600"/>
            <a:chOff x="5257800" y="1733550"/>
            <a:chExt cx="925033" cy="228600"/>
          </a:xfrm>
        </p:grpSpPr>
        <p:cxnSp>
          <p:nvCxnSpPr>
            <p:cNvPr id="1395" name="Straight Connector 1394"/>
            <p:cNvCxnSpPr/>
            <p:nvPr/>
          </p:nvCxnSpPr>
          <p:spPr>
            <a:xfrm flipV="1">
              <a:off x="5257800" y="1733550"/>
              <a:ext cx="304800" cy="228600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6" name="Straight Connector 1395"/>
            <p:cNvCxnSpPr/>
            <p:nvPr/>
          </p:nvCxnSpPr>
          <p:spPr>
            <a:xfrm>
              <a:off x="5573233" y="1733550"/>
              <a:ext cx="609600" cy="1588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0"/>
          <p:cNvGrpSpPr/>
          <p:nvPr/>
        </p:nvGrpSpPr>
        <p:grpSpPr>
          <a:xfrm>
            <a:off x="5562600" y="3105150"/>
            <a:ext cx="914400" cy="230188"/>
            <a:chOff x="5181600" y="3638550"/>
            <a:chExt cx="914400" cy="230188"/>
          </a:xfrm>
        </p:grpSpPr>
        <p:cxnSp>
          <p:nvCxnSpPr>
            <p:cNvPr id="1398" name="Straight Connector 1397"/>
            <p:cNvCxnSpPr/>
            <p:nvPr/>
          </p:nvCxnSpPr>
          <p:spPr>
            <a:xfrm rot="16200000" flipH="1">
              <a:off x="5181600" y="3638550"/>
              <a:ext cx="228600" cy="228600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9" name="Straight Connector 1398"/>
            <p:cNvCxnSpPr/>
            <p:nvPr/>
          </p:nvCxnSpPr>
          <p:spPr>
            <a:xfrm>
              <a:off x="5410200" y="3867150"/>
              <a:ext cx="685800" cy="1588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0" name="Content Placeholder 2"/>
          <p:cNvSpPr txBox="1">
            <a:spLocks/>
          </p:cNvSpPr>
          <p:nvPr/>
        </p:nvSpPr>
        <p:spPr>
          <a:xfrm>
            <a:off x="6553200" y="2952750"/>
            <a:ext cx="3200400" cy="744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500" b="1" dirty="0">
                <a:solidFill>
                  <a:schemeClr val="tx2">
                    <a:lumMod val="75000"/>
                  </a:schemeClr>
                </a:solidFill>
              </a:rPr>
              <a:t>Instrumentos de</a:t>
            </a:r>
          </a:p>
          <a:p>
            <a:pPr marL="0" indent="0">
              <a:buNone/>
            </a:pPr>
            <a:r>
              <a:rPr lang="pt-BR" sz="1500" b="1" dirty="0">
                <a:solidFill>
                  <a:schemeClr val="tx2">
                    <a:lumMod val="75000"/>
                  </a:schemeClr>
                </a:solidFill>
              </a:rPr>
              <a:t>implementação</a:t>
            </a:r>
            <a:r>
              <a:rPr lang="en-US" sz="15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500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4" name="Group 42"/>
          <p:cNvGrpSpPr/>
          <p:nvPr/>
        </p:nvGrpSpPr>
        <p:grpSpPr>
          <a:xfrm rot="10800000">
            <a:off x="2667000" y="1820634"/>
            <a:ext cx="914400" cy="230188"/>
            <a:chOff x="5181600" y="3638550"/>
            <a:chExt cx="914400" cy="230188"/>
          </a:xfrm>
        </p:grpSpPr>
        <p:cxnSp>
          <p:nvCxnSpPr>
            <p:cNvPr id="1402" name="Straight Connector 1401"/>
            <p:cNvCxnSpPr/>
            <p:nvPr/>
          </p:nvCxnSpPr>
          <p:spPr>
            <a:xfrm rot="16200000" flipH="1">
              <a:off x="5181600" y="3638550"/>
              <a:ext cx="228600" cy="228600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3" name="Straight Connector 1402"/>
            <p:cNvCxnSpPr/>
            <p:nvPr/>
          </p:nvCxnSpPr>
          <p:spPr>
            <a:xfrm>
              <a:off x="5410200" y="3867150"/>
              <a:ext cx="685800" cy="1588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4" name="Content Placeholder 2"/>
          <p:cNvSpPr txBox="1">
            <a:spLocks/>
          </p:cNvSpPr>
          <p:nvPr/>
        </p:nvSpPr>
        <p:spPr>
          <a:xfrm>
            <a:off x="838200" y="1428750"/>
            <a:ext cx="1722191" cy="522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pt-BR" sz="1500" b="1" dirty="0" smtClean="0">
                <a:solidFill>
                  <a:schemeClr val="tx2">
                    <a:lumMod val="75000"/>
                  </a:schemeClr>
                </a:solidFill>
              </a:rPr>
              <a:t>Diagnóstico Síntese e Visão de Futuro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Group 50"/>
          <p:cNvGrpSpPr/>
          <p:nvPr/>
        </p:nvGrpSpPr>
        <p:grpSpPr>
          <a:xfrm rot="10800000">
            <a:off x="2667001" y="3108762"/>
            <a:ext cx="925033" cy="228600"/>
            <a:chOff x="5257800" y="1733550"/>
            <a:chExt cx="925033" cy="228600"/>
          </a:xfrm>
        </p:grpSpPr>
        <p:cxnSp>
          <p:nvCxnSpPr>
            <p:cNvPr id="1406" name="Straight Connector 1405"/>
            <p:cNvCxnSpPr/>
            <p:nvPr/>
          </p:nvCxnSpPr>
          <p:spPr>
            <a:xfrm flipV="1">
              <a:off x="5257800" y="1733550"/>
              <a:ext cx="304800" cy="228600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7" name="Straight Connector 1406"/>
            <p:cNvCxnSpPr/>
            <p:nvPr/>
          </p:nvCxnSpPr>
          <p:spPr>
            <a:xfrm>
              <a:off x="5573233" y="1733550"/>
              <a:ext cx="609600" cy="1588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8" name="Content Placeholder 2"/>
          <p:cNvSpPr txBox="1">
            <a:spLocks/>
          </p:cNvSpPr>
          <p:nvPr/>
        </p:nvSpPr>
        <p:spPr>
          <a:xfrm>
            <a:off x="838200" y="3184963"/>
            <a:ext cx="1722191" cy="1520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1500" b="1" dirty="0">
                <a:solidFill>
                  <a:schemeClr val="tx2">
                    <a:lumMod val="75000"/>
                  </a:schemeClr>
                </a:solidFill>
              </a:rPr>
              <a:t>Modelagem</a:t>
            </a:r>
            <a:r>
              <a:rPr lang="en-US" sz="15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500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09" name="Title 13"/>
          <p:cNvSpPr txBox="1">
            <a:spLocks/>
          </p:cNvSpPr>
          <p:nvPr/>
        </p:nvSpPr>
        <p:spPr>
          <a:xfrm>
            <a:off x="0" y="190894"/>
            <a:ext cx="9144000" cy="475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ESCOPO</a:t>
            </a:r>
            <a:endParaRPr kumimoji="0" lang="en-US" sz="2000" b="1" i="0" u="none" strike="noStrike" kern="1200" cap="none" normalizeH="0" baseline="0" noProof="0" dirty="0">
              <a:ln>
                <a:noFill/>
              </a:ln>
              <a:solidFill>
                <a:srgbClr val="45C1A4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2" name="Rectangle 93"/>
          <p:cNvSpPr/>
          <p:nvPr/>
        </p:nvSpPr>
        <p:spPr>
          <a:xfrm rot="16200000">
            <a:off x="-2305050" y="2305051"/>
            <a:ext cx="5143502" cy="533399"/>
          </a:xfrm>
          <a:prstGeom prst="rect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PLANO METROPOLITANO</a:t>
            </a:r>
            <a:endParaRPr lang="en-US" sz="2400" b="1" dirty="0">
              <a:solidFill>
                <a:schemeClr val="bg1"/>
              </a:solidFill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113" name="Imagem 112" descr="Logo CM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209550"/>
            <a:ext cx="946373" cy="519257"/>
          </a:xfrm>
          <a:prstGeom prst="rect">
            <a:avLst/>
          </a:prstGeom>
        </p:spPr>
      </p:pic>
      <p:sp>
        <p:nvSpPr>
          <p:cNvPr id="115" name="AutoShape 20"/>
          <p:cNvSpPr>
            <a:spLocks/>
          </p:cNvSpPr>
          <p:nvPr/>
        </p:nvSpPr>
        <p:spPr bwMode="auto">
          <a:xfrm>
            <a:off x="560387" y="3486151"/>
            <a:ext cx="1949449" cy="230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ct val="120000"/>
              </a:lnSpc>
              <a:spcBef>
                <a:spcPts val="638"/>
              </a:spcBef>
              <a:defRPr/>
            </a:pPr>
            <a:r>
              <a:rPr lang="pt-BR" sz="1100" b="1" dirty="0" smtClean="0"/>
              <a:t>Cenários de expansão econômica e modelagem do espaço metropolitano.</a:t>
            </a:r>
            <a:endParaRPr lang="es-ES" sz="1100" dirty="0">
              <a:ea typeface="ＭＳ Ｐゴシック" charset="0"/>
              <a:cs typeface="Lato" charset="0"/>
            </a:endParaRPr>
          </a:p>
        </p:txBody>
      </p:sp>
      <p:sp>
        <p:nvSpPr>
          <p:cNvPr id="116" name="AutoShape 26"/>
          <p:cNvSpPr>
            <a:spLocks/>
          </p:cNvSpPr>
          <p:nvPr/>
        </p:nvSpPr>
        <p:spPr bwMode="auto">
          <a:xfrm>
            <a:off x="6663927" y="1809750"/>
            <a:ext cx="2784873" cy="4595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1088232"/>
            <a:r>
              <a:rPr lang="pt-BR" sz="1100" b="1" dirty="0" smtClean="0"/>
              <a:t>Ações de curto, médio e longo prazo.</a:t>
            </a:r>
            <a:endParaRPr lang="en-US" sz="1100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7" name="AutoShape 14"/>
          <p:cNvSpPr>
            <a:spLocks/>
          </p:cNvSpPr>
          <p:nvPr/>
        </p:nvSpPr>
        <p:spPr bwMode="auto">
          <a:xfrm>
            <a:off x="533401" y="2038350"/>
            <a:ext cx="1981199" cy="6875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r>
              <a:rPr lang="pt-BR" sz="1100" b="1" dirty="0" smtClean="0"/>
              <a:t>Identificação dos gargalos e potencialidades para o desenvolvimento metropolitano.</a:t>
            </a:r>
          </a:p>
          <a:p>
            <a:pPr algn="r"/>
            <a:endParaRPr lang="pt-BR" sz="1100" b="1" dirty="0" smtClean="0"/>
          </a:p>
          <a:p>
            <a:pPr algn="r"/>
            <a:r>
              <a:rPr lang="pt-BR" sz="1100" b="1" dirty="0" smtClean="0"/>
              <a:t>  A Metrópole que queremos. </a:t>
            </a:r>
          </a:p>
        </p:txBody>
      </p:sp>
      <p:sp>
        <p:nvSpPr>
          <p:cNvPr id="118" name="Retângulo 117"/>
          <p:cNvSpPr/>
          <p:nvPr/>
        </p:nvSpPr>
        <p:spPr>
          <a:xfrm>
            <a:off x="6553199" y="3539520"/>
            <a:ext cx="23941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 smtClean="0"/>
              <a:t>Modelo de Governança, Fundo Metropolitano, Parcerias Público Privadas, Operações Urbanas Metropolitanas, etc.</a:t>
            </a:r>
          </a:p>
        </p:txBody>
      </p:sp>
      <p:grpSp>
        <p:nvGrpSpPr>
          <p:cNvPr id="8" name="Group 1307"/>
          <p:cNvGrpSpPr/>
          <p:nvPr/>
        </p:nvGrpSpPr>
        <p:grpSpPr>
          <a:xfrm>
            <a:off x="3134833" y="1156034"/>
            <a:ext cx="3189767" cy="3015916"/>
            <a:chOff x="3351212" y="1809750"/>
            <a:chExt cx="2595563" cy="2595563"/>
          </a:xfrm>
        </p:grpSpPr>
        <p:pic>
          <p:nvPicPr>
            <p:cNvPr id="1309" name="Picture 1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2775" y="2778125"/>
              <a:ext cx="503238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0" name="Freeform 265"/>
            <p:cNvSpPr>
              <a:spLocks/>
            </p:cNvSpPr>
            <p:nvPr/>
          </p:nvSpPr>
          <p:spPr bwMode="auto">
            <a:xfrm>
              <a:off x="3351212" y="1809750"/>
              <a:ext cx="1296988" cy="1298575"/>
            </a:xfrm>
            <a:custGeom>
              <a:avLst/>
              <a:gdLst/>
              <a:ahLst/>
              <a:cxnLst>
                <a:cxn ang="0">
                  <a:pos x="748" y="622"/>
                </a:cxn>
                <a:cxn ang="0">
                  <a:pos x="748" y="622"/>
                </a:cxn>
                <a:cxn ang="0">
                  <a:pos x="748" y="0"/>
                </a:cxn>
                <a:cxn ang="0">
                  <a:pos x="718" y="21"/>
                </a:cxn>
                <a:cxn ang="0">
                  <a:pos x="680" y="82"/>
                </a:cxn>
                <a:cxn ang="0">
                  <a:pos x="606" y="94"/>
                </a:cxn>
                <a:cxn ang="0">
                  <a:pos x="552" y="47"/>
                </a:cxn>
                <a:cxn ang="0">
                  <a:pos x="494" y="66"/>
                </a:cxn>
                <a:cxn ang="0">
                  <a:pos x="478" y="135"/>
                </a:cxn>
                <a:cxn ang="0">
                  <a:pos x="411" y="169"/>
                </a:cxn>
                <a:cxn ang="0">
                  <a:pos x="345" y="142"/>
                </a:cxn>
                <a:cxn ang="0">
                  <a:pos x="296" y="177"/>
                </a:cxn>
                <a:cxn ang="0">
                  <a:pos x="302" y="249"/>
                </a:cxn>
                <a:cxn ang="0">
                  <a:pos x="249" y="302"/>
                </a:cxn>
                <a:cxn ang="0">
                  <a:pos x="177" y="296"/>
                </a:cxn>
                <a:cxn ang="0">
                  <a:pos x="142" y="345"/>
                </a:cxn>
                <a:cxn ang="0">
                  <a:pos x="169" y="411"/>
                </a:cxn>
                <a:cxn ang="0">
                  <a:pos x="135" y="478"/>
                </a:cxn>
                <a:cxn ang="0">
                  <a:pos x="65" y="494"/>
                </a:cxn>
                <a:cxn ang="0">
                  <a:pos x="47" y="552"/>
                </a:cxn>
                <a:cxn ang="0">
                  <a:pos x="94" y="606"/>
                </a:cxn>
                <a:cxn ang="0">
                  <a:pos x="82" y="680"/>
                </a:cxn>
                <a:cxn ang="0">
                  <a:pos x="21" y="718"/>
                </a:cxn>
                <a:cxn ang="0">
                  <a:pos x="0" y="748"/>
                </a:cxn>
                <a:cxn ang="0">
                  <a:pos x="622" y="748"/>
                </a:cxn>
                <a:cxn ang="0">
                  <a:pos x="748" y="622"/>
                </a:cxn>
              </a:cxnLst>
              <a:rect l="0" t="0" r="r" b="b"/>
              <a:pathLst>
                <a:path w="748" h="748">
                  <a:moveTo>
                    <a:pt x="748" y="622"/>
                  </a:moveTo>
                  <a:cubicBezTo>
                    <a:pt x="748" y="622"/>
                    <a:pt x="748" y="622"/>
                    <a:pt x="748" y="622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737" y="0"/>
                    <a:pt x="726" y="7"/>
                    <a:pt x="718" y="21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64" y="109"/>
                    <a:pt x="630" y="115"/>
                    <a:pt x="606" y="94"/>
                  </a:cubicBezTo>
                  <a:cubicBezTo>
                    <a:pt x="552" y="47"/>
                    <a:pt x="552" y="47"/>
                    <a:pt x="552" y="47"/>
                  </a:cubicBezTo>
                  <a:cubicBezTo>
                    <a:pt x="527" y="26"/>
                    <a:pt x="502" y="34"/>
                    <a:pt x="494" y="66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1" y="167"/>
                    <a:pt x="440" y="182"/>
                    <a:pt x="411" y="169"/>
                  </a:cubicBezTo>
                  <a:cubicBezTo>
                    <a:pt x="345" y="142"/>
                    <a:pt x="345" y="142"/>
                    <a:pt x="345" y="142"/>
                  </a:cubicBezTo>
                  <a:cubicBezTo>
                    <a:pt x="315" y="129"/>
                    <a:pt x="293" y="145"/>
                    <a:pt x="296" y="177"/>
                  </a:cubicBezTo>
                  <a:cubicBezTo>
                    <a:pt x="302" y="249"/>
                    <a:pt x="302" y="249"/>
                    <a:pt x="302" y="249"/>
                  </a:cubicBezTo>
                  <a:cubicBezTo>
                    <a:pt x="305" y="281"/>
                    <a:pt x="281" y="305"/>
                    <a:pt x="249" y="302"/>
                  </a:cubicBezTo>
                  <a:cubicBezTo>
                    <a:pt x="177" y="296"/>
                    <a:pt x="177" y="296"/>
                    <a:pt x="177" y="296"/>
                  </a:cubicBezTo>
                  <a:cubicBezTo>
                    <a:pt x="145" y="293"/>
                    <a:pt x="129" y="315"/>
                    <a:pt x="142" y="345"/>
                  </a:cubicBezTo>
                  <a:cubicBezTo>
                    <a:pt x="169" y="411"/>
                    <a:pt x="169" y="411"/>
                    <a:pt x="169" y="411"/>
                  </a:cubicBezTo>
                  <a:cubicBezTo>
                    <a:pt x="182" y="441"/>
                    <a:pt x="166" y="471"/>
                    <a:pt x="135" y="478"/>
                  </a:cubicBezTo>
                  <a:cubicBezTo>
                    <a:pt x="65" y="494"/>
                    <a:pt x="65" y="494"/>
                    <a:pt x="65" y="494"/>
                  </a:cubicBezTo>
                  <a:cubicBezTo>
                    <a:pt x="34" y="502"/>
                    <a:pt x="26" y="528"/>
                    <a:pt x="47" y="552"/>
                  </a:cubicBezTo>
                  <a:cubicBezTo>
                    <a:pt x="94" y="606"/>
                    <a:pt x="94" y="606"/>
                    <a:pt x="94" y="606"/>
                  </a:cubicBezTo>
                  <a:cubicBezTo>
                    <a:pt x="115" y="630"/>
                    <a:pt x="109" y="664"/>
                    <a:pt x="82" y="680"/>
                  </a:cubicBezTo>
                  <a:cubicBezTo>
                    <a:pt x="21" y="718"/>
                    <a:pt x="21" y="718"/>
                    <a:pt x="21" y="718"/>
                  </a:cubicBezTo>
                  <a:cubicBezTo>
                    <a:pt x="7" y="726"/>
                    <a:pt x="0" y="737"/>
                    <a:pt x="0" y="748"/>
                  </a:cubicBezTo>
                  <a:cubicBezTo>
                    <a:pt x="622" y="748"/>
                    <a:pt x="622" y="748"/>
                    <a:pt x="622" y="748"/>
                  </a:cubicBezTo>
                  <a:cubicBezTo>
                    <a:pt x="622" y="678"/>
                    <a:pt x="678" y="622"/>
                    <a:pt x="748" y="622"/>
                  </a:cubicBezTo>
                </a:path>
              </a:pathLst>
            </a:custGeom>
            <a:solidFill>
              <a:srgbClr val="4658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" name="Freeform 266"/>
            <p:cNvSpPr>
              <a:spLocks/>
            </p:cNvSpPr>
            <p:nvPr/>
          </p:nvSpPr>
          <p:spPr bwMode="auto">
            <a:xfrm>
              <a:off x="3351212" y="3108325"/>
              <a:ext cx="1296988" cy="1296988"/>
            </a:xfrm>
            <a:custGeom>
              <a:avLst/>
              <a:gdLst/>
              <a:ahLst/>
              <a:cxnLst>
                <a:cxn ang="0">
                  <a:pos x="748" y="126"/>
                </a:cxn>
                <a:cxn ang="0">
                  <a:pos x="748" y="126"/>
                </a:cxn>
                <a:cxn ang="0">
                  <a:pos x="622" y="0"/>
                </a:cxn>
                <a:cxn ang="0">
                  <a:pos x="622" y="0"/>
                </a:cxn>
                <a:cxn ang="0">
                  <a:pos x="0" y="0"/>
                </a:cxn>
                <a:cxn ang="0">
                  <a:pos x="21" y="30"/>
                </a:cxn>
                <a:cxn ang="0">
                  <a:pos x="82" y="67"/>
                </a:cxn>
                <a:cxn ang="0">
                  <a:pos x="94" y="141"/>
                </a:cxn>
                <a:cxn ang="0">
                  <a:pos x="47" y="196"/>
                </a:cxn>
                <a:cxn ang="0">
                  <a:pos x="65" y="253"/>
                </a:cxn>
                <a:cxn ang="0">
                  <a:pos x="135" y="270"/>
                </a:cxn>
                <a:cxn ang="0">
                  <a:pos x="169" y="337"/>
                </a:cxn>
                <a:cxn ang="0">
                  <a:pos x="142" y="403"/>
                </a:cxn>
                <a:cxn ang="0">
                  <a:pos x="177" y="452"/>
                </a:cxn>
                <a:cxn ang="0">
                  <a:pos x="249" y="446"/>
                </a:cxn>
                <a:cxn ang="0">
                  <a:pos x="302" y="499"/>
                </a:cxn>
                <a:cxn ang="0">
                  <a:pos x="296" y="570"/>
                </a:cxn>
                <a:cxn ang="0">
                  <a:pos x="345" y="606"/>
                </a:cxn>
                <a:cxn ang="0">
                  <a:pos x="411" y="578"/>
                </a:cxn>
                <a:cxn ang="0">
                  <a:pos x="478" y="612"/>
                </a:cxn>
                <a:cxn ang="0">
                  <a:pos x="494" y="682"/>
                </a:cxn>
                <a:cxn ang="0">
                  <a:pos x="552" y="701"/>
                </a:cxn>
                <a:cxn ang="0">
                  <a:pos x="606" y="654"/>
                </a:cxn>
                <a:cxn ang="0">
                  <a:pos x="680" y="666"/>
                </a:cxn>
                <a:cxn ang="0">
                  <a:pos x="718" y="727"/>
                </a:cxn>
                <a:cxn ang="0">
                  <a:pos x="748" y="748"/>
                </a:cxn>
                <a:cxn ang="0">
                  <a:pos x="748" y="126"/>
                </a:cxn>
              </a:cxnLst>
              <a:rect l="0" t="0" r="r" b="b"/>
              <a:pathLst>
                <a:path w="748" h="748">
                  <a:moveTo>
                    <a:pt x="748" y="126"/>
                  </a:moveTo>
                  <a:cubicBezTo>
                    <a:pt x="748" y="126"/>
                    <a:pt x="748" y="126"/>
                    <a:pt x="748" y="126"/>
                  </a:cubicBezTo>
                  <a:cubicBezTo>
                    <a:pt x="678" y="126"/>
                    <a:pt x="622" y="69"/>
                    <a:pt x="622" y="0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7" y="22"/>
                    <a:pt x="21" y="30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109" y="84"/>
                    <a:pt x="115" y="117"/>
                    <a:pt x="94" y="141"/>
                  </a:cubicBezTo>
                  <a:cubicBezTo>
                    <a:pt x="47" y="196"/>
                    <a:pt x="47" y="196"/>
                    <a:pt x="47" y="196"/>
                  </a:cubicBezTo>
                  <a:cubicBezTo>
                    <a:pt x="26" y="220"/>
                    <a:pt x="34" y="246"/>
                    <a:pt x="65" y="253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66" y="277"/>
                    <a:pt x="182" y="307"/>
                    <a:pt x="169" y="337"/>
                  </a:cubicBezTo>
                  <a:cubicBezTo>
                    <a:pt x="142" y="403"/>
                    <a:pt x="142" y="403"/>
                    <a:pt x="142" y="403"/>
                  </a:cubicBezTo>
                  <a:cubicBezTo>
                    <a:pt x="129" y="432"/>
                    <a:pt x="145" y="454"/>
                    <a:pt x="177" y="452"/>
                  </a:cubicBezTo>
                  <a:cubicBezTo>
                    <a:pt x="249" y="446"/>
                    <a:pt x="249" y="446"/>
                    <a:pt x="249" y="446"/>
                  </a:cubicBezTo>
                  <a:cubicBezTo>
                    <a:pt x="281" y="443"/>
                    <a:pt x="305" y="467"/>
                    <a:pt x="302" y="499"/>
                  </a:cubicBezTo>
                  <a:cubicBezTo>
                    <a:pt x="296" y="570"/>
                    <a:pt x="296" y="570"/>
                    <a:pt x="296" y="570"/>
                  </a:cubicBezTo>
                  <a:cubicBezTo>
                    <a:pt x="293" y="602"/>
                    <a:pt x="315" y="618"/>
                    <a:pt x="345" y="606"/>
                  </a:cubicBezTo>
                  <a:cubicBezTo>
                    <a:pt x="411" y="578"/>
                    <a:pt x="411" y="578"/>
                    <a:pt x="411" y="578"/>
                  </a:cubicBezTo>
                  <a:cubicBezTo>
                    <a:pt x="440" y="566"/>
                    <a:pt x="471" y="581"/>
                    <a:pt x="478" y="612"/>
                  </a:cubicBezTo>
                  <a:cubicBezTo>
                    <a:pt x="494" y="682"/>
                    <a:pt x="494" y="682"/>
                    <a:pt x="494" y="682"/>
                  </a:cubicBezTo>
                  <a:cubicBezTo>
                    <a:pt x="502" y="713"/>
                    <a:pt x="527" y="722"/>
                    <a:pt x="552" y="701"/>
                  </a:cubicBezTo>
                  <a:cubicBezTo>
                    <a:pt x="606" y="654"/>
                    <a:pt x="606" y="654"/>
                    <a:pt x="606" y="654"/>
                  </a:cubicBezTo>
                  <a:cubicBezTo>
                    <a:pt x="630" y="633"/>
                    <a:pt x="664" y="638"/>
                    <a:pt x="680" y="666"/>
                  </a:cubicBezTo>
                  <a:cubicBezTo>
                    <a:pt x="718" y="727"/>
                    <a:pt x="718" y="727"/>
                    <a:pt x="718" y="727"/>
                  </a:cubicBezTo>
                  <a:cubicBezTo>
                    <a:pt x="726" y="741"/>
                    <a:pt x="737" y="748"/>
                    <a:pt x="748" y="748"/>
                  </a:cubicBezTo>
                  <a:cubicBezTo>
                    <a:pt x="748" y="126"/>
                    <a:pt x="748" y="126"/>
                    <a:pt x="748" y="126"/>
                  </a:cubicBezTo>
                </a:path>
              </a:pathLst>
            </a:custGeom>
            <a:solidFill>
              <a:srgbClr val="F1A6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" name="Freeform 267"/>
            <p:cNvSpPr>
              <a:spLocks/>
            </p:cNvSpPr>
            <p:nvPr/>
          </p:nvSpPr>
          <p:spPr bwMode="auto">
            <a:xfrm>
              <a:off x="4648200" y="1809750"/>
              <a:ext cx="1298575" cy="1298575"/>
            </a:xfrm>
            <a:custGeom>
              <a:avLst/>
              <a:gdLst/>
              <a:ahLst/>
              <a:cxnLst>
                <a:cxn ang="0">
                  <a:pos x="727" y="718"/>
                </a:cxn>
                <a:cxn ang="0">
                  <a:pos x="666" y="680"/>
                </a:cxn>
                <a:cxn ang="0">
                  <a:pos x="654" y="606"/>
                </a:cxn>
                <a:cxn ang="0">
                  <a:pos x="701" y="552"/>
                </a:cxn>
                <a:cxn ang="0">
                  <a:pos x="682" y="494"/>
                </a:cxn>
                <a:cxn ang="0">
                  <a:pos x="612" y="478"/>
                </a:cxn>
                <a:cxn ang="0">
                  <a:pos x="578" y="411"/>
                </a:cxn>
                <a:cxn ang="0">
                  <a:pos x="606" y="345"/>
                </a:cxn>
                <a:cxn ang="0">
                  <a:pos x="570" y="296"/>
                </a:cxn>
                <a:cxn ang="0">
                  <a:pos x="499" y="302"/>
                </a:cxn>
                <a:cxn ang="0">
                  <a:pos x="446" y="249"/>
                </a:cxn>
                <a:cxn ang="0">
                  <a:pos x="452" y="177"/>
                </a:cxn>
                <a:cxn ang="0">
                  <a:pos x="403" y="142"/>
                </a:cxn>
                <a:cxn ang="0">
                  <a:pos x="337" y="169"/>
                </a:cxn>
                <a:cxn ang="0">
                  <a:pos x="270" y="135"/>
                </a:cxn>
                <a:cxn ang="0">
                  <a:pos x="253" y="66"/>
                </a:cxn>
                <a:cxn ang="0">
                  <a:pos x="196" y="47"/>
                </a:cxn>
                <a:cxn ang="0">
                  <a:pos x="141" y="94"/>
                </a:cxn>
                <a:cxn ang="0">
                  <a:pos x="67" y="82"/>
                </a:cxn>
                <a:cxn ang="0">
                  <a:pos x="30" y="21"/>
                </a:cxn>
                <a:cxn ang="0">
                  <a:pos x="0" y="0"/>
                </a:cxn>
                <a:cxn ang="0">
                  <a:pos x="0" y="622"/>
                </a:cxn>
                <a:cxn ang="0">
                  <a:pos x="126" y="748"/>
                </a:cxn>
                <a:cxn ang="0">
                  <a:pos x="748" y="748"/>
                </a:cxn>
                <a:cxn ang="0">
                  <a:pos x="727" y="718"/>
                </a:cxn>
              </a:cxnLst>
              <a:rect l="0" t="0" r="r" b="b"/>
              <a:pathLst>
                <a:path w="748" h="748">
                  <a:moveTo>
                    <a:pt x="727" y="718"/>
                  </a:moveTo>
                  <a:cubicBezTo>
                    <a:pt x="666" y="680"/>
                    <a:pt x="666" y="680"/>
                    <a:pt x="666" y="680"/>
                  </a:cubicBezTo>
                  <a:cubicBezTo>
                    <a:pt x="638" y="664"/>
                    <a:pt x="633" y="630"/>
                    <a:pt x="654" y="606"/>
                  </a:cubicBezTo>
                  <a:cubicBezTo>
                    <a:pt x="701" y="552"/>
                    <a:pt x="701" y="552"/>
                    <a:pt x="701" y="552"/>
                  </a:cubicBezTo>
                  <a:cubicBezTo>
                    <a:pt x="722" y="528"/>
                    <a:pt x="713" y="502"/>
                    <a:pt x="682" y="494"/>
                  </a:cubicBezTo>
                  <a:cubicBezTo>
                    <a:pt x="612" y="478"/>
                    <a:pt x="612" y="478"/>
                    <a:pt x="612" y="478"/>
                  </a:cubicBezTo>
                  <a:cubicBezTo>
                    <a:pt x="581" y="471"/>
                    <a:pt x="566" y="441"/>
                    <a:pt x="578" y="411"/>
                  </a:cubicBezTo>
                  <a:cubicBezTo>
                    <a:pt x="606" y="345"/>
                    <a:pt x="606" y="345"/>
                    <a:pt x="606" y="345"/>
                  </a:cubicBezTo>
                  <a:cubicBezTo>
                    <a:pt x="618" y="315"/>
                    <a:pt x="602" y="293"/>
                    <a:pt x="570" y="296"/>
                  </a:cubicBezTo>
                  <a:cubicBezTo>
                    <a:pt x="499" y="302"/>
                    <a:pt x="499" y="302"/>
                    <a:pt x="499" y="302"/>
                  </a:cubicBezTo>
                  <a:cubicBezTo>
                    <a:pt x="467" y="305"/>
                    <a:pt x="443" y="281"/>
                    <a:pt x="446" y="249"/>
                  </a:cubicBezTo>
                  <a:cubicBezTo>
                    <a:pt x="452" y="177"/>
                    <a:pt x="452" y="177"/>
                    <a:pt x="452" y="177"/>
                  </a:cubicBezTo>
                  <a:cubicBezTo>
                    <a:pt x="454" y="145"/>
                    <a:pt x="432" y="129"/>
                    <a:pt x="403" y="142"/>
                  </a:cubicBezTo>
                  <a:cubicBezTo>
                    <a:pt x="337" y="169"/>
                    <a:pt x="337" y="169"/>
                    <a:pt x="337" y="169"/>
                  </a:cubicBezTo>
                  <a:cubicBezTo>
                    <a:pt x="307" y="182"/>
                    <a:pt x="277" y="167"/>
                    <a:pt x="270" y="135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46" y="34"/>
                    <a:pt x="220" y="26"/>
                    <a:pt x="196" y="47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17" y="115"/>
                    <a:pt x="84" y="109"/>
                    <a:pt x="67" y="8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2" y="7"/>
                    <a:pt x="11" y="0"/>
                    <a:pt x="0" y="0"/>
                  </a:cubicBezTo>
                  <a:cubicBezTo>
                    <a:pt x="0" y="622"/>
                    <a:pt x="0" y="622"/>
                    <a:pt x="0" y="622"/>
                  </a:cubicBezTo>
                  <a:cubicBezTo>
                    <a:pt x="69" y="622"/>
                    <a:pt x="126" y="678"/>
                    <a:pt x="126" y="748"/>
                  </a:cubicBezTo>
                  <a:cubicBezTo>
                    <a:pt x="748" y="748"/>
                    <a:pt x="748" y="748"/>
                    <a:pt x="748" y="748"/>
                  </a:cubicBezTo>
                  <a:cubicBezTo>
                    <a:pt x="748" y="737"/>
                    <a:pt x="741" y="726"/>
                    <a:pt x="727" y="718"/>
                  </a:cubicBezTo>
                </a:path>
              </a:pathLst>
            </a:custGeom>
            <a:solidFill>
              <a:srgbClr val="2AA6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" name="Freeform 889"/>
            <p:cNvSpPr>
              <a:spLocks/>
            </p:cNvSpPr>
            <p:nvPr/>
          </p:nvSpPr>
          <p:spPr bwMode="auto">
            <a:xfrm>
              <a:off x="4648200" y="3108325"/>
              <a:ext cx="1298575" cy="1296988"/>
            </a:xfrm>
            <a:custGeom>
              <a:avLst/>
              <a:gdLst/>
              <a:ahLst/>
              <a:cxnLst>
                <a:cxn ang="0">
                  <a:pos x="612" y="270"/>
                </a:cxn>
                <a:cxn ang="0">
                  <a:pos x="682" y="253"/>
                </a:cxn>
                <a:cxn ang="0">
                  <a:pos x="701" y="196"/>
                </a:cxn>
                <a:cxn ang="0">
                  <a:pos x="654" y="141"/>
                </a:cxn>
                <a:cxn ang="0">
                  <a:pos x="666" y="67"/>
                </a:cxn>
                <a:cxn ang="0">
                  <a:pos x="727" y="30"/>
                </a:cxn>
                <a:cxn ang="0">
                  <a:pos x="748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0" y="126"/>
                </a:cxn>
                <a:cxn ang="0">
                  <a:pos x="0" y="748"/>
                </a:cxn>
                <a:cxn ang="0">
                  <a:pos x="30" y="727"/>
                </a:cxn>
                <a:cxn ang="0">
                  <a:pos x="67" y="666"/>
                </a:cxn>
                <a:cxn ang="0">
                  <a:pos x="141" y="654"/>
                </a:cxn>
                <a:cxn ang="0">
                  <a:pos x="196" y="701"/>
                </a:cxn>
                <a:cxn ang="0">
                  <a:pos x="253" y="682"/>
                </a:cxn>
                <a:cxn ang="0">
                  <a:pos x="270" y="612"/>
                </a:cxn>
                <a:cxn ang="0">
                  <a:pos x="337" y="578"/>
                </a:cxn>
                <a:cxn ang="0">
                  <a:pos x="403" y="606"/>
                </a:cxn>
                <a:cxn ang="0">
                  <a:pos x="452" y="570"/>
                </a:cxn>
                <a:cxn ang="0">
                  <a:pos x="446" y="499"/>
                </a:cxn>
                <a:cxn ang="0">
                  <a:pos x="499" y="446"/>
                </a:cxn>
                <a:cxn ang="0">
                  <a:pos x="570" y="452"/>
                </a:cxn>
                <a:cxn ang="0">
                  <a:pos x="606" y="403"/>
                </a:cxn>
                <a:cxn ang="0">
                  <a:pos x="578" y="337"/>
                </a:cxn>
                <a:cxn ang="0">
                  <a:pos x="612" y="270"/>
                </a:cxn>
              </a:cxnLst>
              <a:rect l="0" t="0" r="r" b="b"/>
              <a:pathLst>
                <a:path w="748" h="748">
                  <a:moveTo>
                    <a:pt x="612" y="270"/>
                  </a:moveTo>
                  <a:cubicBezTo>
                    <a:pt x="682" y="253"/>
                    <a:pt x="682" y="253"/>
                    <a:pt x="682" y="253"/>
                  </a:cubicBezTo>
                  <a:cubicBezTo>
                    <a:pt x="713" y="246"/>
                    <a:pt x="722" y="220"/>
                    <a:pt x="701" y="196"/>
                  </a:cubicBezTo>
                  <a:cubicBezTo>
                    <a:pt x="654" y="141"/>
                    <a:pt x="654" y="141"/>
                    <a:pt x="654" y="141"/>
                  </a:cubicBezTo>
                  <a:cubicBezTo>
                    <a:pt x="633" y="117"/>
                    <a:pt x="638" y="84"/>
                    <a:pt x="666" y="67"/>
                  </a:cubicBezTo>
                  <a:cubicBezTo>
                    <a:pt x="727" y="30"/>
                    <a:pt x="727" y="30"/>
                    <a:pt x="727" y="30"/>
                  </a:cubicBezTo>
                  <a:cubicBezTo>
                    <a:pt x="741" y="22"/>
                    <a:pt x="748" y="11"/>
                    <a:pt x="748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69"/>
                    <a:pt x="69" y="126"/>
                    <a:pt x="0" y="126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11" y="748"/>
                    <a:pt x="22" y="741"/>
                    <a:pt x="30" y="727"/>
                  </a:cubicBezTo>
                  <a:cubicBezTo>
                    <a:pt x="67" y="666"/>
                    <a:pt x="67" y="666"/>
                    <a:pt x="67" y="666"/>
                  </a:cubicBezTo>
                  <a:cubicBezTo>
                    <a:pt x="84" y="638"/>
                    <a:pt x="117" y="633"/>
                    <a:pt x="141" y="654"/>
                  </a:cubicBezTo>
                  <a:cubicBezTo>
                    <a:pt x="196" y="701"/>
                    <a:pt x="196" y="701"/>
                    <a:pt x="196" y="701"/>
                  </a:cubicBezTo>
                  <a:cubicBezTo>
                    <a:pt x="220" y="722"/>
                    <a:pt x="246" y="713"/>
                    <a:pt x="253" y="682"/>
                  </a:cubicBezTo>
                  <a:cubicBezTo>
                    <a:pt x="270" y="612"/>
                    <a:pt x="270" y="612"/>
                    <a:pt x="270" y="612"/>
                  </a:cubicBezTo>
                  <a:cubicBezTo>
                    <a:pt x="277" y="581"/>
                    <a:pt x="307" y="566"/>
                    <a:pt x="337" y="578"/>
                  </a:cubicBezTo>
                  <a:cubicBezTo>
                    <a:pt x="403" y="606"/>
                    <a:pt x="403" y="606"/>
                    <a:pt x="403" y="606"/>
                  </a:cubicBezTo>
                  <a:cubicBezTo>
                    <a:pt x="432" y="618"/>
                    <a:pt x="454" y="602"/>
                    <a:pt x="452" y="570"/>
                  </a:cubicBezTo>
                  <a:cubicBezTo>
                    <a:pt x="446" y="499"/>
                    <a:pt x="446" y="499"/>
                    <a:pt x="446" y="499"/>
                  </a:cubicBezTo>
                  <a:cubicBezTo>
                    <a:pt x="443" y="467"/>
                    <a:pt x="467" y="443"/>
                    <a:pt x="499" y="446"/>
                  </a:cubicBezTo>
                  <a:cubicBezTo>
                    <a:pt x="570" y="452"/>
                    <a:pt x="570" y="452"/>
                    <a:pt x="570" y="452"/>
                  </a:cubicBezTo>
                  <a:cubicBezTo>
                    <a:pt x="602" y="454"/>
                    <a:pt x="618" y="432"/>
                    <a:pt x="606" y="403"/>
                  </a:cubicBezTo>
                  <a:cubicBezTo>
                    <a:pt x="578" y="337"/>
                    <a:pt x="578" y="337"/>
                    <a:pt x="578" y="337"/>
                  </a:cubicBezTo>
                  <a:cubicBezTo>
                    <a:pt x="566" y="307"/>
                    <a:pt x="581" y="277"/>
                    <a:pt x="612" y="270"/>
                  </a:cubicBezTo>
                </a:path>
              </a:pathLst>
            </a:custGeom>
            <a:solidFill>
              <a:srgbClr val="F5746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18"/>
            <p:cNvGrpSpPr/>
            <p:nvPr/>
          </p:nvGrpSpPr>
          <p:grpSpPr>
            <a:xfrm>
              <a:off x="4038600" y="2400300"/>
              <a:ext cx="412751" cy="400050"/>
              <a:chOff x="4113213" y="2125663"/>
              <a:chExt cx="412751" cy="400050"/>
            </a:xfrm>
          </p:grpSpPr>
          <p:sp>
            <p:nvSpPr>
              <p:cNvPr id="1382" name="Freeform 442"/>
              <p:cNvSpPr>
                <a:spLocks/>
              </p:cNvSpPr>
              <p:nvPr/>
            </p:nvSpPr>
            <p:spPr bwMode="auto">
              <a:xfrm>
                <a:off x="4264026" y="2239963"/>
                <a:ext cx="93663" cy="285750"/>
              </a:xfrm>
              <a:custGeom>
                <a:avLst/>
                <a:gdLst/>
                <a:ahLst/>
                <a:cxnLst>
                  <a:cxn ang="0">
                    <a:pos x="0" y="165"/>
                  </a:cxn>
                  <a:cxn ang="0">
                    <a:pos x="54" y="165"/>
                  </a:cxn>
                  <a:cxn ang="0">
                    <a:pos x="54" y="3"/>
                  </a:cxn>
                  <a:cxn ang="0">
                    <a:pos x="46" y="0"/>
                  </a:cxn>
                  <a:cxn ang="0">
                    <a:pos x="0" y="165"/>
                  </a:cxn>
                </a:cxnLst>
                <a:rect l="0" t="0" r="r" b="b"/>
                <a:pathLst>
                  <a:path w="54" h="165">
                    <a:moveTo>
                      <a:pt x="0" y="165"/>
                    </a:moveTo>
                    <a:cubicBezTo>
                      <a:pt x="54" y="165"/>
                      <a:pt x="54" y="165"/>
                      <a:pt x="54" y="165"/>
                    </a:cubicBezTo>
                    <a:cubicBezTo>
                      <a:pt x="54" y="165"/>
                      <a:pt x="26" y="91"/>
                      <a:pt x="54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8" y="68"/>
                      <a:pt x="0" y="165"/>
                    </a:cubicBezTo>
                  </a:path>
                </a:pathLst>
              </a:custGeom>
              <a:solidFill>
                <a:srgbClr val="E5E6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443"/>
              <p:cNvSpPr>
                <a:spLocks/>
              </p:cNvSpPr>
              <p:nvPr/>
            </p:nvSpPr>
            <p:spPr bwMode="auto">
              <a:xfrm>
                <a:off x="4232276" y="2263776"/>
                <a:ext cx="84138" cy="103188"/>
              </a:xfrm>
              <a:custGeom>
                <a:avLst/>
                <a:gdLst/>
                <a:ahLst/>
                <a:cxnLst>
                  <a:cxn ang="0">
                    <a:pos x="49" y="41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46" y="59"/>
                  </a:cxn>
                  <a:cxn ang="0">
                    <a:pos x="49" y="41"/>
                  </a:cxn>
                </a:cxnLst>
                <a:rect l="0" t="0" r="r" b="b"/>
                <a:pathLst>
                  <a:path w="49" h="59">
                    <a:moveTo>
                      <a:pt x="49" y="41"/>
                    </a:moveTo>
                    <a:cubicBezTo>
                      <a:pt x="49" y="41"/>
                      <a:pt x="18" y="26"/>
                      <a:pt x="5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4" y="41"/>
                      <a:pt x="46" y="59"/>
                    </a:cubicBezTo>
                    <a:cubicBezTo>
                      <a:pt x="49" y="41"/>
                      <a:pt x="49" y="41"/>
                      <a:pt x="49" y="41"/>
                    </a:cubicBezTo>
                  </a:path>
                </a:pathLst>
              </a:custGeom>
              <a:solidFill>
                <a:srgbClr val="E5E6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444"/>
              <p:cNvSpPr>
                <a:spLocks/>
              </p:cNvSpPr>
              <p:nvPr/>
            </p:nvSpPr>
            <p:spPr bwMode="auto">
              <a:xfrm>
                <a:off x="4297363" y="2144713"/>
                <a:ext cx="52388" cy="95250"/>
              </a:xfrm>
              <a:custGeom>
                <a:avLst/>
                <a:gdLst/>
                <a:ahLst/>
                <a:cxnLst>
                  <a:cxn ang="0">
                    <a:pos x="1" y="29"/>
                  </a:cxn>
                  <a:cxn ang="0">
                    <a:pos x="13" y="0"/>
                  </a:cxn>
                  <a:cxn ang="0">
                    <a:pos x="29" y="27"/>
                  </a:cxn>
                  <a:cxn ang="0">
                    <a:pos x="17" y="55"/>
                  </a:cxn>
                  <a:cxn ang="0">
                    <a:pos x="1" y="29"/>
                  </a:cxn>
                </a:cxnLst>
                <a:rect l="0" t="0" r="r" b="b"/>
                <a:pathLst>
                  <a:path w="30" h="55">
                    <a:moveTo>
                      <a:pt x="1" y="29"/>
                    </a:moveTo>
                    <a:cubicBezTo>
                      <a:pt x="0" y="14"/>
                      <a:pt x="13" y="0"/>
                      <a:pt x="13" y="0"/>
                    </a:cubicBezTo>
                    <a:cubicBezTo>
                      <a:pt x="13" y="0"/>
                      <a:pt x="28" y="12"/>
                      <a:pt x="29" y="27"/>
                    </a:cubicBezTo>
                    <a:cubicBezTo>
                      <a:pt x="30" y="42"/>
                      <a:pt x="17" y="55"/>
                      <a:pt x="17" y="55"/>
                    </a:cubicBezTo>
                    <a:cubicBezTo>
                      <a:pt x="17" y="55"/>
                      <a:pt x="2" y="44"/>
                      <a:pt x="1" y="29"/>
                    </a:cubicBezTo>
                  </a:path>
                </a:pathLst>
              </a:custGeom>
              <a:solidFill>
                <a:srgbClr val="E5E6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445"/>
              <p:cNvSpPr>
                <a:spLocks/>
              </p:cNvSpPr>
              <p:nvPr/>
            </p:nvSpPr>
            <p:spPr bwMode="auto">
              <a:xfrm>
                <a:off x="4359276" y="2351088"/>
                <a:ext cx="57150" cy="55563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2"/>
                  </a:cxn>
                  <a:cxn ang="0">
                    <a:pos x="24" y="8"/>
                  </a:cxn>
                  <a:cxn ang="0">
                    <a:pos x="33" y="30"/>
                  </a:cxn>
                  <a:cxn ang="0">
                    <a:pos x="9" y="24"/>
                  </a:cxn>
                </a:cxnLst>
                <a:rect l="0" t="0" r="r" b="b"/>
                <a:pathLst>
                  <a:path w="33" h="32">
                    <a:moveTo>
                      <a:pt x="9" y="24"/>
                    </a:moveTo>
                    <a:cubicBezTo>
                      <a:pt x="1" y="17"/>
                      <a:pt x="0" y="2"/>
                      <a:pt x="0" y="2"/>
                    </a:cubicBezTo>
                    <a:cubicBezTo>
                      <a:pt x="0" y="2"/>
                      <a:pt x="15" y="0"/>
                      <a:pt x="24" y="8"/>
                    </a:cubicBezTo>
                    <a:cubicBezTo>
                      <a:pt x="32" y="16"/>
                      <a:pt x="33" y="30"/>
                      <a:pt x="33" y="30"/>
                    </a:cubicBezTo>
                    <a:cubicBezTo>
                      <a:pt x="33" y="30"/>
                      <a:pt x="18" y="32"/>
                      <a:pt x="9" y="24"/>
                    </a:cubicBezTo>
                  </a:path>
                </a:pathLst>
              </a:custGeom>
              <a:solidFill>
                <a:srgbClr val="E5E6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446"/>
              <p:cNvSpPr>
                <a:spLocks/>
              </p:cNvSpPr>
              <p:nvPr/>
            </p:nvSpPr>
            <p:spPr bwMode="auto">
              <a:xfrm>
                <a:off x="4143376" y="2193926"/>
                <a:ext cx="55563" cy="53975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2"/>
                  </a:cxn>
                  <a:cxn ang="0">
                    <a:pos x="23" y="7"/>
                  </a:cxn>
                  <a:cxn ang="0">
                    <a:pos x="32" y="29"/>
                  </a:cxn>
                  <a:cxn ang="0">
                    <a:pos x="9" y="24"/>
                  </a:cxn>
                </a:cxnLst>
                <a:rect l="0" t="0" r="r" b="b"/>
                <a:pathLst>
                  <a:path w="32" h="31">
                    <a:moveTo>
                      <a:pt x="9" y="24"/>
                    </a:moveTo>
                    <a:cubicBezTo>
                      <a:pt x="0" y="16"/>
                      <a:pt x="0" y="2"/>
                      <a:pt x="0" y="2"/>
                    </a:cubicBezTo>
                    <a:cubicBezTo>
                      <a:pt x="0" y="2"/>
                      <a:pt x="14" y="0"/>
                      <a:pt x="23" y="7"/>
                    </a:cubicBezTo>
                    <a:cubicBezTo>
                      <a:pt x="32" y="15"/>
                      <a:pt x="32" y="29"/>
                      <a:pt x="32" y="29"/>
                    </a:cubicBezTo>
                    <a:cubicBezTo>
                      <a:pt x="32" y="29"/>
                      <a:pt x="18" y="31"/>
                      <a:pt x="9" y="24"/>
                    </a:cubicBezTo>
                  </a:path>
                </a:pathLst>
              </a:custGeom>
              <a:solidFill>
                <a:srgbClr val="E5E6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447"/>
              <p:cNvSpPr>
                <a:spLocks/>
              </p:cNvSpPr>
              <p:nvPr/>
            </p:nvSpPr>
            <p:spPr bwMode="auto">
              <a:xfrm>
                <a:off x="4352926" y="2154238"/>
                <a:ext cx="52388" cy="66675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6" y="38"/>
                  </a:cxn>
                  <a:cxn ang="0">
                    <a:pos x="5" y="14"/>
                  </a:cxn>
                  <a:cxn ang="0">
                    <a:pos x="25" y="0"/>
                  </a:cxn>
                  <a:cxn ang="0">
                    <a:pos x="25" y="24"/>
                  </a:cxn>
                </a:cxnLst>
                <a:rect l="0" t="0" r="r" b="b"/>
                <a:pathLst>
                  <a:path w="30" h="38">
                    <a:moveTo>
                      <a:pt x="25" y="24"/>
                    </a:moveTo>
                    <a:cubicBezTo>
                      <a:pt x="20" y="34"/>
                      <a:pt x="6" y="38"/>
                      <a:pt x="6" y="38"/>
                    </a:cubicBezTo>
                    <a:cubicBezTo>
                      <a:pt x="6" y="38"/>
                      <a:pt x="0" y="24"/>
                      <a:pt x="5" y="14"/>
                    </a:cubicBezTo>
                    <a:cubicBezTo>
                      <a:pt x="11" y="3"/>
                      <a:pt x="25" y="0"/>
                      <a:pt x="25" y="0"/>
                    </a:cubicBezTo>
                    <a:cubicBezTo>
                      <a:pt x="25" y="0"/>
                      <a:pt x="30" y="13"/>
                      <a:pt x="25" y="24"/>
                    </a:cubicBezTo>
                  </a:path>
                </a:pathLst>
              </a:custGeom>
              <a:solidFill>
                <a:srgbClr val="E5E6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448"/>
              <p:cNvSpPr>
                <a:spLocks noEditPoints="1"/>
              </p:cNvSpPr>
              <p:nvPr/>
            </p:nvSpPr>
            <p:spPr bwMode="auto">
              <a:xfrm>
                <a:off x="4359276" y="2270126"/>
                <a:ext cx="166688" cy="96838"/>
              </a:xfrm>
              <a:custGeom>
                <a:avLst/>
                <a:gdLst/>
                <a:ahLst/>
                <a:cxnLst>
                  <a:cxn ang="0">
                    <a:pos x="46" y="3"/>
                  </a:cxn>
                  <a:cxn ang="0">
                    <a:pos x="0" y="32"/>
                  </a:cxn>
                  <a:cxn ang="0">
                    <a:pos x="51" y="52"/>
                  </a:cxn>
                  <a:cxn ang="0">
                    <a:pos x="96" y="23"/>
                  </a:cxn>
                  <a:cxn ang="0">
                    <a:pos x="46" y="3"/>
                  </a:cxn>
                  <a:cxn ang="0">
                    <a:pos x="44" y="32"/>
                  </a:cxn>
                  <a:cxn ang="0">
                    <a:pos x="45" y="37"/>
                  </a:cxn>
                  <a:cxn ang="0">
                    <a:pos x="41" y="38"/>
                  </a:cxn>
                  <a:cxn ang="0">
                    <a:pos x="40" y="32"/>
                  </a:cxn>
                  <a:cxn ang="0">
                    <a:pos x="38" y="32"/>
                  </a:cxn>
                  <a:cxn ang="0">
                    <a:pos x="39" y="38"/>
                  </a:cxn>
                  <a:cxn ang="0">
                    <a:pos x="35" y="39"/>
                  </a:cxn>
                  <a:cxn ang="0">
                    <a:pos x="34" y="33"/>
                  </a:cxn>
                  <a:cxn ang="0">
                    <a:pos x="31" y="33"/>
                  </a:cxn>
                  <a:cxn ang="0">
                    <a:pos x="30" y="26"/>
                  </a:cxn>
                  <a:cxn ang="0">
                    <a:pos x="33" y="26"/>
                  </a:cxn>
                  <a:cxn ang="0">
                    <a:pos x="32" y="20"/>
                  </a:cxn>
                  <a:cxn ang="0">
                    <a:pos x="37" y="20"/>
                  </a:cxn>
                  <a:cxn ang="0">
                    <a:pos x="37" y="25"/>
                  </a:cxn>
                  <a:cxn ang="0">
                    <a:pos x="39" y="25"/>
                  </a:cxn>
                  <a:cxn ang="0">
                    <a:pos x="38" y="20"/>
                  </a:cxn>
                  <a:cxn ang="0">
                    <a:pos x="43" y="19"/>
                  </a:cxn>
                  <a:cxn ang="0">
                    <a:pos x="43" y="24"/>
                  </a:cxn>
                  <a:cxn ang="0">
                    <a:pos x="60" y="12"/>
                  </a:cxn>
                  <a:cxn ang="0">
                    <a:pos x="61" y="20"/>
                  </a:cxn>
                  <a:cxn ang="0">
                    <a:pos x="54" y="24"/>
                  </a:cxn>
                  <a:cxn ang="0">
                    <a:pos x="49" y="28"/>
                  </a:cxn>
                  <a:cxn ang="0">
                    <a:pos x="49" y="28"/>
                  </a:cxn>
                  <a:cxn ang="0">
                    <a:pos x="55" y="29"/>
                  </a:cxn>
                  <a:cxn ang="0">
                    <a:pos x="63" y="32"/>
                  </a:cxn>
                  <a:cxn ang="0">
                    <a:pos x="64" y="40"/>
                  </a:cxn>
                  <a:cxn ang="0">
                    <a:pos x="44" y="32"/>
                  </a:cxn>
                </a:cxnLst>
                <a:rect l="0" t="0" r="r" b="b"/>
                <a:pathLst>
                  <a:path w="96" h="55">
                    <a:moveTo>
                      <a:pt x="46" y="3"/>
                    </a:moveTo>
                    <a:cubicBezTo>
                      <a:pt x="19" y="6"/>
                      <a:pt x="0" y="32"/>
                      <a:pt x="0" y="32"/>
                    </a:cubicBezTo>
                    <a:cubicBezTo>
                      <a:pt x="0" y="32"/>
                      <a:pt x="24" y="55"/>
                      <a:pt x="51" y="52"/>
                    </a:cubicBezTo>
                    <a:cubicBezTo>
                      <a:pt x="77" y="49"/>
                      <a:pt x="96" y="23"/>
                      <a:pt x="96" y="23"/>
                    </a:cubicBezTo>
                    <a:cubicBezTo>
                      <a:pt x="96" y="23"/>
                      <a:pt x="72" y="0"/>
                      <a:pt x="46" y="3"/>
                    </a:cubicBezTo>
                    <a:moveTo>
                      <a:pt x="44" y="32"/>
                    </a:moveTo>
                    <a:cubicBezTo>
                      <a:pt x="45" y="37"/>
                      <a:pt x="45" y="37"/>
                      <a:pt x="45" y="37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2" y="26"/>
                      <a:pt x="51" y="27"/>
                      <a:pt x="4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51" y="28"/>
                      <a:pt x="53" y="29"/>
                      <a:pt x="55" y="29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44" y="32"/>
                      <a:pt x="44" y="32"/>
                      <a:pt x="44" y="32"/>
                    </a:cubicBezTo>
                  </a:path>
                </a:pathLst>
              </a:custGeom>
              <a:solidFill>
                <a:srgbClr val="E5E6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449"/>
              <p:cNvSpPr>
                <a:spLocks noEditPoints="1"/>
              </p:cNvSpPr>
              <p:nvPr/>
            </p:nvSpPr>
            <p:spPr bwMode="auto">
              <a:xfrm>
                <a:off x="4113213" y="2247901"/>
                <a:ext cx="114300" cy="74613"/>
              </a:xfrm>
              <a:custGeom>
                <a:avLst/>
                <a:gdLst/>
                <a:ahLst/>
                <a:cxnLst>
                  <a:cxn ang="0">
                    <a:pos x="37" y="5"/>
                  </a:cxn>
                  <a:cxn ang="0">
                    <a:pos x="0" y="13"/>
                  </a:cxn>
                  <a:cxn ang="0">
                    <a:pos x="29" y="39"/>
                  </a:cxn>
                  <a:cxn ang="0">
                    <a:pos x="66" y="30"/>
                  </a:cxn>
                  <a:cxn ang="0">
                    <a:pos x="37" y="5"/>
                  </a:cxn>
                  <a:cxn ang="0">
                    <a:pos x="46" y="20"/>
                  </a:cxn>
                  <a:cxn ang="0">
                    <a:pos x="36" y="27"/>
                  </a:cxn>
                  <a:cxn ang="0">
                    <a:pos x="36" y="30"/>
                  </a:cxn>
                  <a:cxn ang="0">
                    <a:pos x="33" y="30"/>
                  </a:cxn>
                  <a:cxn ang="0">
                    <a:pos x="34" y="27"/>
                  </a:cxn>
                  <a:cxn ang="0">
                    <a:pos x="33" y="27"/>
                  </a:cxn>
                  <a:cxn ang="0">
                    <a:pos x="32" y="27"/>
                  </a:cxn>
                  <a:cxn ang="0">
                    <a:pos x="31" y="29"/>
                  </a:cxn>
                  <a:cxn ang="0">
                    <a:pos x="29" y="29"/>
                  </a:cxn>
                  <a:cxn ang="0">
                    <a:pos x="29" y="26"/>
                  </a:cxn>
                  <a:cxn ang="0">
                    <a:pos x="23" y="15"/>
                  </a:cxn>
                  <a:cxn ang="0">
                    <a:pos x="24" y="12"/>
                  </a:cxn>
                  <a:cxn ang="0">
                    <a:pos x="28" y="13"/>
                  </a:cxn>
                  <a:cxn ang="0">
                    <a:pos x="27" y="15"/>
                  </a:cxn>
                  <a:cxn ang="0">
                    <a:pos x="30" y="21"/>
                  </a:cxn>
                  <a:cxn ang="0">
                    <a:pos x="32" y="13"/>
                  </a:cxn>
                  <a:cxn ang="0">
                    <a:pos x="34" y="14"/>
                  </a:cxn>
                  <a:cxn ang="0">
                    <a:pos x="33" y="22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6" y="14"/>
                  </a:cxn>
                  <a:cxn ang="0">
                    <a:pos x="39" y="15"/>
                  </a:cxn>
                  <a:cxn ang="0">
                    <a:pos x="37" y="23"/>
                  </a:cxn>
                  <a:cxn ang="0">
                    <a:pos x="42" y="18"/>
                  </a:cxn>
                  <a:cxn ang="0">
                    <a:pos x="42" y="16"/>
                  </a:cxn>
                  <a:cxn ang="0">
                    <a:pos x="47" y="16"/>
                  </a:cxn>
                  <a:cxn ang="0">
                    <a:pos x="46" y="20"/>
                  </a:cxn>
                </a:cxnLst>
                <a:rect l="0" t="0" r="r" b="b"/>
                <a:pathLst>
                  <a:path w="66" h="43">
                    <a:moveTo>
                      <a:pt x="37" y="5"/>
                    </a:moveTo>
                    <a:cubicBezTo>
                      <a:pt x="19" y="0"/>
                      <a:pt x="0" y="13"/>
                      <a:pt x="0" y="13"/>
                    </a:cubicBezTo>
                    <a:cubicBezTo>
                      <a:pt x="0" y="13"/>
                      <a:pt x="11" y="34"/>
                      <a:pt x="29" y="39"/>
                    </a:cubicBezTo>
                    <a:cubicBezTo>
                      <a:pt x="47" y="43"/>
                      <a:pt x="66" y="30"/>
                      <a:pt x="66" y="30"/>
                    </a:cubicBezTo>
                    <a:cubicBezTo>
                      <a:pt x="66" y="30"/>
                      <a:pt x="56" y="9"/>
                      <a:pt x="37" y="5"/>
                    </a:cubicBezTo>
                    <a:moveTo>
                      <a:pt x="46" y="20"/>
                    </a:moveTo>
                    <a:cubicBezTo>
                      <a:pt x="45" y="25"/>
                      <a:pt x="41" y="27"/>
                      <a:pt x="36" y="27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32" y="27"/>
                      <a:pt x="32" y="27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4" y="23"/>
                      <a:pt x="22" y="19"/>
                      <a:pt x="23" y="15"/>
                    </a:cubicBezTo>
                    <a:cubicBezTo>
                      <a:pt x="23" y="13"/>
                      <a:pt x="23" y="13"/>
                      <a:pt x="24" y="12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7" y="14"/>
                      <a:pt x="27" y="15"/>
                    </a:cubicBezTo>
                    <a:cubicBezTo>
                      <a:pt x="27" y="18"/>
                      <a:pt x="28" y="20"/>
                      <a:pt x="30" y="21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40" y="22"/>
                      <a:pt x="42" y="21"/>
                      <a:pt x="42" y="18"/>
                    </a:cubicBezTo>
                    <a:cubicBezTo>
                      <a:pt x="42" y="17"/>
                      <a:pt x="42" y="16"/>
                      <a:pt x="42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7"/>
                      <a:pt x="47" y="18"/>
                      <a:pt x="46" y="20"/>
                    </a:cubicBezTo>
                  </a:path>
                </a:pathLst>
              </a:custGeom>
              <a:solidFill>
                <a:srgbClr val="E5E6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450"/>
              <p:cNvSpPr>
                <a:spLocks noEditPoints="1"/>
              </p:cNvSpPr>
              <p:nvPr/>
            </p:nvSpPr>
            <p:spPr bwMode="auto">
              <a:xfrm>
                <a:off x="4183063" y="2125663"/>
                <a:ext cx="123825" cy="136525"/>
              </a:xfrm>
              <a:custGeom>
                <a:avLst/>
                <a:gdLst/>
                <a:ahLst/>
                <a:cxnLst>
                  <a:cxn ang="0">
                    <a:pos x="56" y="26"/>
                  </a:cxn>
                  <a:cxn ang="0">
                    <a:pos x="8" y="0"/>
                  </a:cxn>
                  <a:cxn ang="0">
                    <a:pos x="15" y="54"/>
                  </a:cxn>
                  <a:cxn ang="0">
                    <a:pos x="62" y="79"/>
                  </a:cxn>
                  <a:cxn ang="0">
                    <a:pos x="56" y="26"/>
                  </a:cxn>
                  <a:cxn ang="0">
                    <a:pos x="50" y="54"/>
                  </a:cxn>
                  <a:cxn ang="0">
                    <a:pos x="46" y="57"/>
                  </a:cxn>
                  <a:cxn ang="0">
                    <a:pos x="43" y="53"/>
                  </a:cxn>
                  <a:cxn ang="0">
                    <a:pos x="35" y="56"/>
                  </a:cxn>
                  <a:cxn ang="0">
                    <a:pos x="33" y="50"/>
                  </a:cxn>
                  <a:cxn ang="0">
                    <a:pos x="41" y="47"/>
                  </a:cxn>
                  <a:cxn ang="0">
                    <a:pos x="43" y="42"/>
                  </a:cxn>
                  <a:cxn ang="0">
                    <a:pos x="36" y="41"/>
                  </a:cxn>
                  <a:cxn ang="0">
                    <a:pos x="23" y="39"/>
                  </a:cxn>
                  <a:cxn ang="0">
                    <a:pos x="25" y="26"/>
                  </a:cxn>
                  <a:cxn ang="0">
                    <a:pos x="22" y="22"/>
                  </a:cxn>
                  <a:cxn ang="0">
                    <a:pos x="26" y="20"/>
                  </a:cxn>
                  <a:cxn ang="0">
                    <a:pos x="29" y="23"/>
                  </a:cxn>
                  <a:cxn ang="0">
                    <a:pos x="36" y="20"/>
                  </a:cxn>
                  <a:cxn ang="0">
                    <a:pos x="38" y="26"/>
                  </a:cxn>
                  <a:cxn ang="0">
                    <a:pos x="31" y="29"/>
                  </a:cxn>
                  <a:cxn ang="0">
                    <a:pos x="29" y="34"/>
                  </a:cxn>
                  <a:cxn ang="0">
                    <a:pos x="37" y="34"/>
                  </a:cxn>
                  <a:cxn ang="0">
                    <a:pos x="49" y="37"/>
                  </a:cxn>
                  <a:cxn ang="0">
                    <a:pos x="47" y="50"/>
                  </a:cxn>
                  <a:cxn ang="0">
                    <a:pos x="50" y="54"/>
                  </a:cxn>
                </a:cxnLst>
                <a:rect l="0" t="0" r="r" b="b"/>
                <a:pathLst>
                  <a:path w="71" h="79">
                    <a:moveTo>
                      <a:pt x="56" y="26"/>
                    </a:moveTo>
                    <a:cubicBezTo>
                      <a:pt x="41" y="4"/>
                      <a:pt x="8" y="0"/>
                      <a:pt x="8" y="0"/>
                    </a:cubicBezTo>
                    <a:cubicBezTo>
                      <a:pt x="8" y="0"/>
                      <a:pt x="0" y="32"/>
                      <a:pt x="15" y="54"/>
                    </a:cubicBezTo>
                    <a:cubicBezTo>
                      <a:pt x="30" y="76"/>
                      <a:pt x="62" y="79"/>
                      <a:pt x="62" y="79"/>
                    </a:cubicBezTo>
                    <a:cubicBezTo>
                      <a:pt x="62" y="79"/>
                      <a:pt x="71" y="48"/>
                      <a:pt x="56" y="26"/>
                    </a:cubicBezTo>
                    <a:moveTo>
                      <a:pt x="50" y="54"/>
                    </a:moveTo>
                    <a:cubicBezTo>
                      <a:pt x="46" y="57"/>
                      <a:pt x="46" y="57"/>
                      <a:pt x="46" y="57"/>
                    </a:cubicBezTo>
                    <a:cubicBezTo>
                      <a:pt x="43" y="53"/>
                      <a:pt x="43" y="53"/>
                      <a:pt x="43" y="53"/>
                    </a:cubicBezTo>
                    <a:cubicBezTo>
                      <a:pt x="40" y="54"/>
                      <a:pt x="37" y="56"/>
                      <a:pt x="35" y="56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5" y="50"/>
                      <a:pt x="38" y="49"/>
                      <a:pt x="41" y="47"/>
                    </a:cubicBezTo>
                    <a:cubicBezTo>
                      <a:pt x="43" y="45"/>
                      <a:pt x="44" y="43"/>
                      <a:pt x="43" y="42"/>
                    </a:cubicBezTo>
                    <a:cubicBezTo>
                      <a:pt x="42" y="40"/>
                      <a:pt x="40" y="40"/>
                      <a:pt x="36" y="41"/>
                    </a:cubicBezTo>
                    <a:cubicBezTo>
                      <a:pt x="31" y="43"/>
                      <a:pt x="26" y="43"/>
                      <a:pt x="23" y="39"/>
                    </a:cubicBezTo>
                    <a:cubicBezTo>
                      <a:pt x="21" y="35"/>
                      <a:pt x="21" y="30"/>
                      <a:pt x="25" y="26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2" y="21"/>
                      <a:pt x="34" y="21"/>
                      <a:pt x="36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7" y="26"/>
                      <a:pt x="34" y="27"/>
                      <a:pt x="31" y="29"/>
                    </a:cubicBezTo>
                    <a:cubicBezTo>
                      <a:pt x="28" y="31"/>
                      <a:pt x="28" y="32"/>
                      <a:pt x="29" y="34"/>
                    </a:cubicBezTo>
                    <a:cubicBezTo>
                      <a:pt x="30" y="35"/>
                      <a:pt x="32" y="35"/>
                      <a:pt x="37" y="34"/>
                    </a:cubicBezTo>
                    <a:cubicBezTo>
                      <a:pt x="43" y="32"/>
                      <a:pt x="46" y="33"/>
                      <a:pt x="49" y="37"/>
                    </a:cubicBezTo>
                    <a:cubicBezTo>
                      <a:pt x="52" y="40"/>
                      <a:pt x="51" y="45"/>
                      <a:pt x="47" y="50"/>
                    </a:cubicBezTo>
                    <a:cubicBezTo>
                      <a:pt x="50" y="54"/>
                      <a:pt x="50" y="54"/>
                      <a:pt x="50" y="54"/>
                    </a:cubicBezTo>
                  </a:path>
                </a:pathLst>
              </a:custGeom>
              <a:solidFill>
                <a:srgbClr val="E5E6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451"/>
              <p:cNvSpPr>
                <a:spLocks noEditPoints="1"/>
              </p:cNvSpPr>
              <p:nvPr/>
            </p:nvSpPr>
            <p:spPr bwMode="auto">
              <a:xfrm>
                <a:off x="4371976" y="2193926"/>
                <a:ext cx="95250" cy="90488"/>
              </a:xfrm>
              <a:custGeom>
                <a:avLst/>
                <a:gdLst/>
                <a:ahLst/>
                <a:cxnLst>
                  <a:cxn ang="0">
                    <a:pos x="17" y="11"/>
                  </a:cxn>
                  <a:cxn ang="0">
                    <a:pos x="0" y="47"/>
                  </a:cxn>
                  <a:cxn ang="0">
                    <a:pos x="38" y="40"/>
                  </a:cxn>
                  <a:cxn ang="0">
                    <a:pos x="55" y="5"/>
                  </a:cxn>
                  <a:cxn ang="0">
                    <a:pos x="17" y="11"/>
                  </a:cxn>
                  <a:cxn ang="0">
                    <a:pos x="36" y="26"/>
                  </a:cxn>
                  <a:cxn ang="0">
                    <a:pos x="33" y="21"/>
                  </a:cxn>
                  <a:cxn ang="0">
                    <a:pos x="30" y="20"/>
                  </a:cxn>
                  <a:cxn ang="0">
                    <a:pos x="31" y="26"/>
                  </a:cxn>
                  <a:cxn ang="0">
                    <a:pos x="30" y="35"/>
                  </a:cxn>
                  <a:cxn ang="0">
                    <a:pos x="21" y="35"/>
                  </a:cxn>
                  <a:cxn ang="0">
                    <a:pos x="18" y="38"/>
                  </a:cxn>
                  <a:cxn ang="0">
                    <a:pos x="15" y="36"/>
                  </a:cxn>
                  <a:cxn ang="0">
                    <a:pos x="18" y="33"/>
                  </a:cxn>
                  <a:cxn ang="0">
                    <a:pos x="14" y="28"/>
                  </a:cxn>
                  <a:cxn ang="0">
                    <a:pos x="18" y="25"/>
                  </a:cxn>
                  <a:cxn ang="0">
                    <a:pos x="22" y="31"/>
                  </a:cxn>
                  <a:cxn ang="0">
                    <a:pos x="26" y="32"/>
                  </a:cxn>
                  <a:cxn ang="0">
                    <a:pos x="25" y="26"/>
                  </a:cxn>
                  <a:cxn ang="0">
                    <a:pos x="25" y="17"/>
                  </a:cxn>
                  <a:cxn ang="0">
                    <a:pos x="34" y="17"/>
                  </a:cxn>
                  <a:cxn ang="0">
                    <a:pos x="37" y="14"/>
                  </a:cxn>
                  <a:cxn ang="0">
                    <a:pos x="39" y="17"/>
                  </a:cxn>
                  <a:cxn ang="0">
                    <a:pos x="37" y="19"/>
                  </a:cxn>
                  <a:cxn ang="0">
                    <a:pos x="40" y="24"/>
                  </a:cxn>
                  <a:cxn ang="0">
                    <a:pos x="36" y="26"/>
                  </a:cxn>
                </a:cxnLst>
                <a:rect l="0" t="0" r="r" b="b"/>
                <a:pathLst>
                  <a:path w="55" h="52">
                    <a:moveTo>
                      <a:pt x="17" y="11"/>
                    </a:moveTo>
                    <a:cubicBezTo>
                      <a:pt x="2" y="23"/>
                      <a:pt x="0" y="47"/>
                      <a:pt x="0" y="47"/>
                    </a:cubicBezTo>
                    <a:cubicBezTo>
                      <a:pt x="0" y="47"/>
                      <a:pt x="23" y="52"/>
                      <a:pt x="38" y="40"/>
                    </a:cubicBezTo>
                    <a:cubicBezTo>
                      <a:pt x="54" y="28"/>
                      <a:pt x="55" y="5"/>
                      <a:pt x="55" y="5"/>
                    </a:cubicBezTo>
                    <a:cubicBezTo>
                      <a:pt x="55" y="5"/>
                      <a:pt x="32" y="0"/>
                      <a:pt x="17" y="11"/>
                    </a:cubicBezTo>
                    <a:moveTo>
                      <a:pt x="36" y="26"/>
                    </a:moveTo>
                    <a:cubicBezTo>
                      <a:pt x="36" y="25"/>
                      <a:pt x="35" y="23"/>
                      <a:pt x="33" y="21"/>
                    </a:cubicBezTo>
                    <a:cubicBezTo>
                      <a:pt x="32" y="20"/>
                      <a:pt x="30" y="20"/>
                      <a:pt x="30" y="20"/>
                    </a:cubicBezTo>
                    <a:cubicBezTo>
                      <a:pt x="29" y="21"/>
                      <a:pt x="29" y="23"/>
                      <a:pt x="31" y="26"/>
                    </a:cubicBezTo>
                    <a:cubicBezTo>
                      <a:pt x="33" y="30"/>
                      <a:pt x="32" y="33"/>
                      <a:pt x="30" y="35"/>
                    </a:cubicBezTo>
                    <a:cubicBezTo>
                      <a:pt x="28" y="38"/>
                      <a:pt x="24" y="38"/>
                      <a:pt x="21" y="35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6" y="31"/>
                      <a:pt x="15" y="29"/>
                      <a:pt x="14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7"/>
                      <a:pt x="20" y="29"/>
                      <a:pt x="22" y="31"/>
                    </a:cubicBezTo>
                    <a:cubicBezTo>
                      <a:pt x="23" y="32"/>
                      <a:pt x="25" y="33"/>
                      <a:pt x="26" y="32"/>
                    </a:cubicBezTo>
                    <a:cubicBezTo>
                      <a:pt x="27" y="31"/>
                      <a:pt x="26" y="29"/>
                      <a:pt x="25" y="26"/>
                    </a:cubicBezTo>
                    <a:cubicBezTo>
                      <a:pt x="23" y="23"/>
                      <a:pt x="23" y="20"/>
                      <a:pt x="25" y="17"/>
                    </a:cubicBezTo>
                    <a:cubicBezTo>
                      <a:pt x="27" y="15"/>
                      <a:pt x="31" y="14"/>
                      <a:pt x="34" y="17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9" y="21"/>
                      <a:pt x="40" y="22"/>
                      <a:pt x="40" y="24"/>
                    </a:cubicBezTo>
                    <a:cubicBezTo>
                      <a:pt x="36" y="26"/>
                      <a:pt x="36" y="26"/>
                      <a:pt x="36" y="26"/>
                    </a:cubicBezTo>
                  </a:path>
                </a:pathLst>
              </a:custGeom>
              <a:solidFill>
                <a:srgbClr val="E5E6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452"/>
              <p:cNvSpPr>
                <a:spLocks noEditPoints="1"/>
              </p:cNvSpPr>
              <p:nvPr/>
            </p:nvSpPr>
            <p:spPr bwMode="auto">
              <a:xfrm>
                <a:off x="4132263" y="2324101"/>
                <a:ext cx="133350" cy="85725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0" y="33"/>
                  </a:cxn>
                  <a:cxn ang="0">
                    <a:pos x="43" y="44"/>
                  </a:cxn>
                  <a:cxn ang="0">
                    <a:pos x="77" y="16"/>
                  </a:cxn>
                  <a:cxn ang="0">
                    <a:pos x="34" y="5"/>
                  </a:cxn>
                  <a:cxn ang="0">
                    <a:pos x="52" y="30"/>
                  </a:cxn>
                  <a:cxn ang="0">
                    <a:pos x="47" y="31"/>
                  </a:cxn>
                  <a:cxn ang="0">
                    <a:pos x="46" y="23"/>
                  </a:cxn>
                  <a:cxn ang="0">
                    <a:pos x="42" y="20"/>
                  </a:cxn>
                  <a:cxn ang="0">
                    <a:pos x="40" y="26"/>
                  </a:cxn>
                  <a:cxn ang="0">
                    <a:pos x="35" y="36"/>
                  </a:cxn>
                  <a:cxn ang="0">
                    <a:pos x="25" y="32"/>
                  </a:cxn>
                  <a:cxn ang="0">
                    <a:pos x="21" y="33"/>
                  </a:cxn>
                  <a:cxn ang="0">
                    <a:pos x="19" y="29"/>
                  </a:cxn>
                  <a:cxn ang="0">
                    <a:pos x="23" y="28"/>
                  </a:cxn>
                  <a:cxn ang="0">
                    <a:pos x="22" y="21"/>
                  </a:cxn>
                  <a:cxn ang="0">
                    <a:pos x="28" y="21"/>
                  </a:cxn>
                  <a:cxn ang="0">
                    <a:pos x="28" y="27"/>
                  </a:cxn>
                  <a:cxn ang="0">
                    <a:pos x="32" y="30"/>
                  </a:cxn>
                  <a:cxn ang="0">
                    <a:pos x="34" y="24"/>
                  </a:cxn>
                  <a:cxn ang="0">
                    <a:pos x="39" y="14"/>
                  </a:cxn>
                  <a:cxn ang="0">
                    <a:pos x="50" y="18"/>
                  </a:cxn>
                  <a:cxn ang="0">
                    <a:pos x="54" y="17"/>
                  </a:cxn>
                  <a:cxn ang="0">
                    <a:pos x="56" y="21"/>
                  </a:cxn>
                  <a:cxn ang="0">
                    <a:pos x="52" y="22"/>
                  </a:cxn>
                  <a:cxn ang="0">
                    <a:pos x="52" y="30"/>
                  </a:cxn>
                </a:cxnLst>
                <a:rect l="0" t="0" r="r" b="b"/>
                <a:pathLst>
                  <a:path w="77" h="49">
                    <a:moveTo>
                      <a:pt x="34" y="5"/>
                    </a:moveTo>
                    <a:cubicBezTo>
                      <a:pt x="13" y="10"/>
                      <a:pt x="0" y="33"/>
                      <a:pt x="0" y="33"/>
                    </a:cubicBezTo>
                    <a:cubicBezTo>
                      <a:pt x="0" y="33"/>
                      <a:pt x="22" y="49"/>
                      <a:pt x="43" y="44"/>
                    </a:cubicBezTo>
                    <a:cubicBezTo>
                      <a:pt x="64" y="39"/>
                      <a:pt x="77" y="16"/>
                      <a:pt x="77" y="16"/>
                    </a:cubicBezTo>
                    <a:cubicBezTo>
                      <a:pt x="77" y="16"/>
                      <a:pt x="55" y="0"/>
                      <a:pt x="34" y="5"/>
                    </a:cubicBezTo>
                    <a:moveTo>
                      <a:pt x="52" y="30"/>
                    </a:move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29"/>
                      <a:pt x="47" y="26"/>
                      <a:pt x="46" y="23"/>
                    </a:cubicBezTo>
                    <a:cubicBezTo>
                      <a:pt x="45" y="21"/>
                      <a:pt x="44" y="19"/>
                      <a:pt x="42" y="20"/>
                    </a:cubicBezTo>
                    <a:cubicBezTo>
                      <a:pt x="41" y="21"/>
                      <a:pt x="40" y="22"/>
                      <a:pt x="40" y="26"/>
                    </a:cubicBezTo>
                    <a:cubicBezTo>
                      <a:pt x="40" y="31"/>
                      <a:pt x="39" y="35"/>
                      <a:pt x="35" y="36"/>
                    </a:cubicBezTo>
                    <a:cubicBezTo>
                      <a:pt x="31" y="38"/>
                      <a:pt x="28" y="36"/>
                      <a:pt x="25" y="32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2" y="25"/>
                      <a:pt x="22" y="23"/>
                      <a:pt x="22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2"/>
                      <a:pt x="27" y="24"/>
                      <a:pt x="28" y="27"/>
                    </a:cubicBezTo>
                    <a:cubicBezTo>
                      <a:pt x="29" y="30"/>
                      <a:pt x="31" y="30"/>
                      <a:pt x="32" y="30"/>
                    </a:cubicBezTo>
                    <a:cubicBezTo>
                      <a:pt x="33" y="29"/>
                      <a:pt x="34" y="28"/>
                      <a:pt x="34" y="24"/>
                    </a:cubicBezTo>
                    <a:cubicBezTo>
                      <a:pt x="34" y="18"/>
                      <a:pt x="35" y="15"/>
                      <a:pt x="39" y="14"/>
                    </a:cubicBezTo>
                    <a:cubicBezTo>
                      <a:pt x="43" y="12"/>
                      <a:pt x="47" y="14"/>
                      <a:pt x="50" y="18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3" y="25"/>
                      <a:pt x="53" y="28"/>
                      <a:pt x="52" y="30"/>
                    </a:cubicBezTo>
                  </a:path>
                </a:pathLst>
              </a:custGeom>
              <a:solidFill>
                <a:srgbClr val="E5E6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30"/>
            <p:cNvGrpSpPr/>
            <p:nvPr/>
          </p:nvGrpSpPr>
          <p:grpSpPr>
            <a:xfrm>
              <a:off x="4953000" y="3257550"/>
              <a:ext cx="417513" cy="439738"/>
              <a:chOff x="4999038" y="2111375"/>
              <a:chExt cx="417513" cy="439738"/>
            </a:xfrm>
          </p:grpSpPr>
          <p:pic>
            <p:nvPicPr>
              <p:cNvPr id="1353" name="Picture 123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32413" y="2328863"/>
                <a:ext cx="26988" cy="2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4" name="Picture 124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89550" y="2270125"/>
                <a:ext cx="68263" cy="71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5" name="Picture 124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78438" y="2263775"/>
                <a:ext cx="26988" cy="2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6" name="Picture 124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106988" y="2262188"/>
                <a:ext cx="26988" cy="2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7" name="Picture 124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056188" y="2268538"/>
                <a:ext cx="66675" cy="73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8" name="Picture 124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049838" y="2327275"/>
                <a:ext cx="25400" cy="2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9" name="Picture 1248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189538" y="2208213"/>
                <a:ext cx="31750" cy="2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0" name="Picture 1249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189538" y="2222500"/>
                <a:ext cx="31750" cy="6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1" name="Picture 1250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162550" y="2168525"/>
                <a:ext cx="20638" cy="31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2" name="Picture 125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226050" y="2168525"/>
                <a:ext cx="20638" cy="31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3" name="Picture 125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164138" y="2152650"/>
                <a:ext cx="79375" cy="73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4" name="Picture 1254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159375" y="2111375"/>
                <a:ext cx="93663" cy="73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5" name="Picture 1255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5048250" y="2457450"/>
                <a:ext cx="31750" cy="2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6" name="Picture 1256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5049838" y="2471738"/>
                <a:ext cx="30163" cy="6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7" name="Picture 1257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5021263" y="2417763"/>
                <a:ext cx="22225" cy="31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8" name="Picture 1258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5086350" y="2417763"/>
                <a:ext cx="20638" cy="30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9" name="Picture 1259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5024438" y="2401888"/>
                <a:ext cx="77788" cy="73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0" name="Picture 1260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4999038" y="2452688"/>
                <a:ext cx="134938" cy="9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1" name="Picture 1261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5018088" y="2360613"/>
                <a:ext cx="93663" cy="73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2" name="Picture 1262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5332413" y="2457450"/>
                <a:ext cx="30163" cy="2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3" name="Picture 1263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5332413" y="2471738"/>
                <a:ext cx="31750" cy="6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4" name="Picture 1264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5305425" y="2417763"/>
                <a:ext cx="20638" cy="31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5" name="Picture 1265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5368925" y="2417763"/>
                <a:ext cx="20638" cy="30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6" name="Picture 1266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5307013" y="2401888"/>
                <a:ext cx="77788" cy="73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7" name="Picture 1267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5281613" y="2452688"/>
                <a:ext cx="134938" cy="9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8" name="Picture 1268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5300663" y="2360613"/>
                <a:ext cx="93663" cy="73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9" name="Picture 1269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5124450" y="2344738"/>
                <a:ext cx="104775" cy="109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80" name="Picture 1270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5221288" y="2360613"/>
                <a:ext cx="5715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81" name="Picture 1271"/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5211763" y="2409825"/>
                <a:ext cx="5715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60"/>
            <p:cNvGrpSpPr/>
            <p:nvPr/>
          </p:nvGrpSpPr>
          <p:grpSpPr>
            <a:xfrm>
              <a:off x="4876800" y="2419350"/>
              <a:ext cx="388938" cy="319088"/>
              <a:chOff x="5102226" y="1265238"/>
              <a:chExt cx="388938" cy="319088"/>
            </a:xfrm>
          </p:grpSpPr>
          <p:sp>
            <p:nvSpPr>
              <p:cNvPr id="1318" name="Freeform 407"/>
              <p:cNvSpPr>
                <a:spLocks/>
              </p:cNvSpPr>
              <p:nvPr/>
            </p:nvSpPr>
            <p:spPr bwMode="auto">
              <a:xfrm>
                <a:off x="5238751" y="1381126"/>
                <a:ext cx="34925" cy="109538"/>
              </a:xfrm>
              <a:custGeom>
                <a:avLst/>
                <a:gdLst/>
                <a:ahLst/>
                <a:cxnLst>
                  <a:cxn ang="0">
                    <a:pos x="6" y="63"/>
                  </a:cxn>
                  <a:cxn ang="0">
                    <a:pos x="4" y="62"/>
                  </a:cxn>
                  <a:cxn ang="0">
                    <a:pos x="1" y="55"/>
                  </a:cxn>
                  <a:cxn ang="0">
                    <a:pos x="10" y="32"/>
                  </a:cxn>
                  <a:cxn ang="0">
                    <a:pos x="8" y="6"/>
                  </a:cxn>
                  <a:cxn ang="0">
                    <a:pos x="13" y="0"/>
                  </a:cxn>
                  <a:cxn ang="0">
                    <a:pos x="19" y="5"/>
                  </a:cxn>
                  <a:cxn ang="0">
                    <a:pos x="21" y="32"/>
                  </a:cxn>
                  <a:cxn ang="0">
                    <a:pos x="21" y="34"/>
                  </a:cxn>
                  <a:cxn ang="0">
                    <a:pos x="12" y="59"/>
                  </a:cxn>
                  <a:cxn ang="0">
                    <a:pos x="6" y="63"/>
                  </a:cxn>
                </a:cxnLst>
                <a:rect l="0" t="0" r="r" b="b"/>
                <a:pathLst>
                  <a:path w="21" h="63">
                    <a:moveTo>
                      <a:pt x="6" y="63"/>
                    </a:moveTo>
                    <a:cubicBezTo>
                      <a:pt x="6" y="63"/>
                      <a:pt x="5" y="63"/>
                      <a:pt x="4" y="62"/>
                    </a:cubicBezTo>
                    <a:cubicBezTo>
                      <a:pt x="1" y="61"/>
                      <a:pt x="0" y="58"/>
                      <a:pt x="1" y="55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3"/>
                      <a:pt x="10" y="0"/>
                      <a:pt x="13" y="0"/>
                    </a:cubicBezTo>
                    <a:cubicBezTo>
                      <a:pt x="16" y="0"/>
                      <a:pt x="19" y="2"/>
                      <a:pt x="19" y="5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3"/>
                      <a:pt x="21" y="34"/>
                      <a:pt x="21" y="34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1" y="61"/>
                      <a:pt x="9" y="63"/>
                      <a:pt x="6" y="6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408"/>
              <p:cNvSpPr>
                <a:spLocks/>
              </p:cNvSpPr>
              <p:nvPr/>
            </p:nvSpPr>
            <p:spPr bwMode="auto">
              <a:xfrm>
                <a:off x="5202238" y="1319213"/>
                <a:ext cx="157163" cy="698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69" y="15"/>
                  </a:cxn>
                  <a:cxn ang="0">
                    <a:pos x="58" y="2"/>
                  </a:cxn>
                  <a:cxn ang="0">
                    <a:pos x="57" y="1"/>
                  </a:cxn>
                  <a:cxn ang="0">
                    <a:pos x="46" y="25"/>
                  </a:cxn>
                  <a:cxn ang="0">
                    <a:pos x="46" y="0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2" y="16"/>
                  </a:cxn>
                  <a:cxn ang="0">
                    <a:pos x="3" y="24"/>
                  </a:cxn>
                  <a:cxn ang="0">
                    <a:pos x="6" y="25"/>
                  </a:cxn>
                  <a:cxn ang="0">
                    <a:pos x="11" y="23"/>
                  </a:cxn>
                  <a:cxn ang="0">
                    <a:pos x="21" y="11"/>
                  </a:cxn>
                  <a:cxn ang="0">
                    <a:pos x="33" y="11"/>
                  </a:cxn>
                  <a:cxn ang="0">
                    <a:pos x="24" y="40"/>
                  </a:cxn>
                  <a:cxn ang="0">
                    <a:pos x="51" y="40"/>
                  </a:cxn>
                  <a:cxn ang="0">
                    <a:pos x="58" y="20"/>
                  </a:cxn>
                  <a:cxn ang="0">
                    <a:pos x="62" y="25"/>
                  </a:cxn>
                  <a:cxn ang="0">
                    <a:pos x="67" y="27"/>
                  </a:cxn>
                  <a:cxn ang="0">
                    <a:pos x="67" y="27"/>
                  </a:cxn>
                  <a:cxn ang="0">
                    <a:pos x="85" y="27"/>
                  </a:cxn>
                  <a:cxn ang="0">
                    <a:pos x="91" y="21"/>
                  </a:cxn>
                  <a:cxn ang="0">
                    <a:pos x="85" y="15"/>
                  </a:cxn>
                </a:cxnLst>
                <a:rect l="0" t="0" r="r" b="b"/>
                <a:pathLst>
                  <a:path w="91" h="40">
                    <a:moveTo>
                      <a:pt x="85" y="15"/>
                    </a:moveTo>
                    <a:cubicBezTo>
                      <a:pt x="69" y="15"/>
                      <a:pt x="69" y="15"/>
                      <a:pt x="69" y="15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5" y="0"/>
                      <a:pt x="14" y="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8"/>
                      <a:pt x="0" y="22"/>
                      <a:pt x="3" y="24"/>
                    </a:cubicBezTo>
                    <a:cubicBezTo>
                      <a:pt x="4" y="25"/>
                      <a:pt x="5" y="25"/>
                      <a:pt x="6" y="25"/>
                    </a:cubicBezTo>
                    <a:cubicBezTo>
                      <a:pt x="8" y="25"/>
                      <a:pt x="10" y="25"/>
                      <a:pt x="11" y="23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3" y="26"/>
                      <a:pt x="65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8" y="27"/>
                      <a:pt x="91" y="24"/>
                      <a:pt x="91" y="21"/>
                    </a:cubicBezTo>
                    <a:cubicBezTo>
                      <a:pt x="91" y="18"/>
                      <a:pt x="88" y="15"/>
                      <a:pt x="85" y="1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409"/>
              <p:cNvSpPr>
                <a:spLocks/>
              </p:cNvSpPr>
              <p:nvPr/>
            </p:nvSpPr>
            <p:spPr bwMode="auto">
              <a:xfrm>
                <a:off x="5273676" y="1327151"/>
                <a:ext cx="14288" cy="412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9" y="23"/>
                  </a:cxn>
                  <a:cxn ang="0">
                    <a:pos x="9" y="0"/>
                  </a:cxn>
                </a:cxnLst>
                <a:rect l="0" t="0" r="r" b="b"/>
                <a:pathLst>
                  <a:path w="9" h="26">
                    <a:moveTo>
                      <a:pt x="9" y="0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9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410"/>
              <p:cNvSpPr>
                <a:spLocks/>
              </p:cNvSpPr>
              <p:nvPr/>
            </p:nvSpPr>
            <p:spPr bwMode="auto">
              <a:xfrm>
                <a:off x="5273676" y="1327151"/>
                <a:ext cx="14288" cy="412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9" y="23"/>
                  </a:cxn>
                  <a:cxn ang="0">
                    <a:pos x="9" y="0"/>
                  </a:cxn>
                </a:cxnLst>
                <a:rect l="0" t="0" r="r" b="b"/>
                <a:pathLst>
                  <a:path w="9" h="26">
                    <a:moveTo>
                      <a:pt x="9" y="0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411"/>
              <p:cNvSpPr>
                <a:spLocks/>
              </p:cNvSpPr>
              <p:nvPr/>
            </p:nvSpPr>
            <p:spPr bwMode="auto">
              <a:xfrm>
                <a:off x="5283201" y="1323976"/>
                <a:ext cx="12700" cy="7938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2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6" y="1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1"/>
                      <a:pt x="7" y="1"/>
                      <a:pt x="6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6" y="1"/>
                      <a:pt x="6" y="1"/>
                      <a:pt x="6" y="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412"/>
              <p:cNvSpPr>
                <a:spLocks/>
              </p:cNvSpPr>
              <p:nvPr/>
            </p:nvSpPr>
            <p:spPr bwMode="auto">
              <a:xfrm>
                <a:off x="5273676" y="1271588"/>
                <a:ext cx="39688" cy="47625"/>
              </a:xfrm>
              <a:custGeom>
                <a:avLst/>
                <a:gdLst/>
                <a:ahLst/>
                <a:cxnLst>
                  <a:cxn ang="0">
                    <a:pos x="21" y="15"/>
                  </a:cxn>
                  <a:cxn ang="0">
                    <a:pos x="10" y="27"/>
                  </a:cxn>
                  <a:cxn ang="0">
                    <a:pos x="1" y="13"/>
                  </a:cxn>
                  <a:cxn ang="0">
                    <a:pos x="12" y="1"/>
                  </a:cxn>
                  <a:cxn ang="0">
                    <a:pos x="21" y="15"/>
                  </a:cxn>
                </a:cxnLst>
                <a:rect l="0" t="0" r="r" b="b"/>
                <a:pathLst>
                  <a:path w="22" h="28">
                    <a:moveTo>
                      <a:pt x="21" y="15"/>
                    </a:moveTo>
                    <a:cubicBezTo>
                      <a:pt x="20" y="22"/>
                      <a:pt x="13" y="28"/>
                      <a:pt x="10" y="27"/>
                    </a:cubicBezTo>
                    <a:cubicBezTo>
                      <a:pt x="6" y="27"/>
                      <a:pt x="0" y="20"/>
                      <a:pt x="1" y="13"/>
                    </a:cubicBezTo>
                    <a:cubicBezTo>
                      <a:pt x="2" y="6"/>
                      <a:pt x="4" y="0"/>
                      <a:pt x="12" y="1"/>
                    </a:cubicBezTo>
                    <a:cubicBezTo>
                      <a:pt x="21" y="2"/>
                      <a:pt x="22" y="8"/>
                      <a:pt x="21" y="1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413"/>
              <p:cNvSpPr>
                <a:spLocks/>
              </p:cNvSpPr>
              <p:nvPr/>
            </p:nvSpPr>
            <p:spPr bwMode="auto">
              <a:xfrm>
                <a:off x="5176838" y="1306513"/>
                <a:ext cx="280988" cy="231775"/>
              </a:xfrm>
              <a:custGeom>
                <a:avLst/>
                <a:gdLst/>
                <a:ahLst/>
                <a:cxnLst>
                  <a:cxn ang="0">
                    <a:pos x="11" y="146"/>
                  </a:cxn>
                  <a:cxn ang="0">
                    <a:pos x="0" y="140"/>
                  </a:cxn>
                  <a:cxn ang="0">
                    <a:pos x="13" y="118"/>
                  </a:cxn>
                  <a:cxn ang="0">
                    <a:pos x="55" y="124"/>
                  </a:cxn>
                  <a:cxn ang="0">
                    <a:pos x="66" y="102"/>
                  </a:cxn>
                  <a:cxn ang="0">
                    <a:pos x="98" y="108"/>
                  </a:cxn>
                  <a:cxn ang="0">
                    <a:pos x="119" y="58"/>
                  </a:cxn>
                  <a:cxn ang="0">
                    <a:pos x="138" y="60"/>
                  </a:cxn>
                  <a:cxn ang="0">
                    <a:pos x="165" y="0"/>
                  </a:cxn>
                  <a:cxn ang="0">
                    <a:pos x="177" y="5"/>
                  </a:cxn>
                  <a:cxn ang="0">
                    <a:pos x="147" y="75"/>
                  </a:cxn>
                  <a:cxn ang="0">
                    <a:pos x="128" y="72"/>
                  </a:cxn>
                  <a:cxn ang="0">
                    <a:pos x="105" y="122"/>
                  </a:cxn>
                  <a:cxn ang="0">
                    <a:pos x="74" y="118"/>
                  </a:cxn>
                  <a:cxn ang="0">
                    <a:pos x="61" y="140"/>
                  </a:cxn>
                  <a:cxn ang="0">
                    <a:pos x="20" y="133"/>
                  </a:cxn>
                  <a:cxn ang="0">
                    <a:pos x="11" y="146"/>
                  </a:cxn>
                </a:cxnLst>
                <a:rect l="0" t="0" r="r" b="b"/>
                <a:pathLst>
                  <a:path w="177" h="146">
                    <a:moveTo>
                      <a:pt x="11" y="146"/>
                    </a:moveTo>
                    <a:lnTo>
                      <a:pt x="0" y="140"/>
                    </a:lnTo>
                    <a:lnTo>
                      <a:pt x="13" y="118"/>
                    </a:lnTo>
                    <a:lnTo>
                      <a:pt x="55" y="124"/>
                    </a:lnTo>
                    <a:lnTo>
                      <a:pt x="66" y="102"/>
                    </a:lnTo>
                    <a:lnTo>
                      <a:pt x="98" y="108"/>
                    </a:lnTo>
                    <a:lnTo>
                      <a:pt x="119" y="58"/>
                    </a:lnTo>
                    <a:lnTo>
                      <a:pt x="138" y="60"/>
                    </a:lnTo>
                    <a:lnTo>
                      <a:pt x="165" y="0"/>
                    </a:lnTo>
                    <a:lnTo>
                      <a:pt x="177" y="5"/>
                    </a:lnTo>
                    <a:lnTo>
                      <a:pt x="147" y="75"/>
                    </a:lnTo>
                    <a:lnTo>
                      <a:pt x="128" y="72"/>
                    </a:lnTo>
                    <a:lnTo>
                      <a:pt x="105" y="122"/>
                    </a:lnTo>
                    <a:lnTo>
                      <a:pt x="74" y="118"/>
                    </a:lnTo>
                    <a:lnTo>
                      <a:pt x="61" y="140"/>
                    </a:lnTo>
                    <a:lnTo>
                      <a:pt x="20" y="133"/>
                    </a:lnTo>
                    <a:lnTo>
                      <a:pt x="11" y="1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414"/>
              <p:cNvSpPr>
                <a:spLocks/>
              </p:cNvSpPr>
              <p:nvPr/>
            </p:nvSpPr>
            <p:spPr bwMode="auto">
              <a:xfrm>
                <a:off x="5176838" y="1306513"/>
                <a:ext cx="280988" cy="231775"/>
              </a:xfrm>
              <a:custGeom>
                <a:avLst/>
                <a:gdLst/>
                <a:ahLst/>
                <a:cxnLst>
                  <a:cxn ang="0">
                    <a:pos x="11" y="146"/>
                  </a:cxn>
                  <a:cxn ang="0">
                    <a:pos x="0" y="140"/>
                  </a:cxn>
                  <a:cxn ang="0">
                    <a:pos x="13" y="118"/>
                  </a:cxn>
                  <a:cxn ang="0">
                    <a:pos x="55" y="124"/>
                  </a:cxn>
                  <a:cxn ang="0">
                    <a:pos x="66" y="102"/>
                  </a:cxn>
                  <a:cxn ang="0">
                    <a:pos x="98" y="108"/>
                  </a:cxn>
                  <a:cxn ang="0">
                    <a:pos x="119" y="58"/>
                  </a:cxn>
                  <a:cxn ang="0">
                    <a:pos x="138" y="60"/>
                  </a:cxn>
                  <a:cxn ang="0">
                    <a:pos x="165" y="0"/>
                  </a:cxn>
                  <a:cxn ang="0">
                    <a:pos x="177" y="5"/>
                  </a:cxn>
                  <a:cxn ang="0">
                    <a:pos x="147" y="75"/>
                  </a:cxn>
                  <a:cxn ang="0">
                    <a:pos x="128" y="72"/>
                  </a:cxn>
                  <a:cxn ang="0">
                    <a:pos x="105" y="122"/>
                  </a:cxn>
                  <a:cxn ang="0">
                    <a:pos x="74" y="118"/>
                  </a:cxn>
                  <a:cxn ang="0">
                    <a:pos x="61" y="140"/>
                  </a:cxn>
                  <a:cxn ang="0">
                    <a:pos x="20" y="133"/>
                  </a:cxn>
                  <a:cxn ang="0">
                    <a:pos x="11" y="146"/>
                  </a:cxn>
                </a:cxnLst>
                <a:rect l="0" t="0" r="r" b="b"/>
                <a:pathLst>
                  <a:path w="177" h="146">
                    <a:moveTo>
                      <a:pt x="11" y="146"/>
                    </a:moveTo>
                    <a:lnTo>
                      <a:pt x="0" y="140"/>
                    </a:lnTo>
                    <a:lnTo>
                      <a:pt x="13" y="118"/>
                    </a:lnTo>
                    <a:lnTo>
                      <a:pt x="55" y="124"/>
                    </a:lnTo>
                    <a:lnTo>
                      <a:pt x="66" y="102"/>
                    </a:lnTo>
                    <a:lnTo>
                      <a:pt x="98" y="108"/>
                    </a:lnTo>
                    <a:lnTo>
                      <a:pt x="119" y="58"/>
                    </a:lnTo>
                    <a:lnTo>
                      <a:pt x="138" y="60"/>
                    </a:lnTo>
                    <a:lnTo>
                      <a:pt x="165" y="0"/>
                    </a:lnTo>
                    <a:lnTo>
                      <a:pt x="177" y="5"/>
                    </a:lnTo>
                    <a:lnTo>
                      <a:pt x="147" y="75"/>
                    </a:lnTo>
                    <a:lnTo>
                      <a:pt x="128" y="72"/>
                    </a:lnTo>
                    <a:lnTo>
                      <a:pt x="105" y="122"/>
                    </a:lnTo>
                    <a:lnTo>
                      <a:pt x="74" y="118"/>
                    </a:lnTo>
                    <a:lnTo>
                      <a:pt x="61" y="140"/>
                    </a:lnTo>
                    <a:lnTo>
                      <a:pt x="20" y="133"/>
                    </a:lnTo>
                    <a:lnTo>
                      <a:pt x="11" y="146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415"/>
              <p:cNvSpPr>
                <a:spLocks/>
              </p:cNvSpPr>
              <p:nvPr/>
            </p:nvSpPr>
            <p:spPr bwMode="auto">
              <a:xfrm>
                <a:off x="5102226" y="1265238"/>
                <a:ext cx="388938" cy="319088"/>
              </a:xfrm>
              <a:custGeom>
                <a:avLst/>
                <a:gdLst/>
                <a:ahLst/>
                <a:cxnLst>
                  <a:cxn ang="0">
                    <a:pos x="245" y="20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93"/>
                  </a:cxn>
                  <a:cxn ang="0">
                    <a:pos x="245" y="193"/>
                  </a:cxn>
                  <a:cxn ang="0">
                    <a:pos x="245" y="201"/>
                  </a:cxn>
                </a:cxnLst>
                <a:rect l="0" t="0" r="r" b="b"/>
                <a:pathLst>
                  <a:path w="245" h="201">
                    <a:moveTo>
                      <a:pt x="245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93"/>
                    </a:lnTo>
                    <a:lnTo>
                      <a:pt x="245" y="193"/>
                    </a:lnTo>
                    <a:lnTo>
                      <a:pt x="245" y="2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416"/>
              <p:cNvSpPr>
                <a:spLocks/>
              </p:cNvSpPr>
              <p:nvPr/>
            </p:nvSpPr>
            <p:spPr bwMode="auto">
              <a:xfrm>
                <a:off x="5102226" y="1265238"/>
                <a:ext cx="388938" cy="319088"/>
              </a:xfrm>
              <a:custGeom>
                <a:avLst/>
                <a:gdLst/>
                <a:ahLst/>
                <a:cxnLst>
                  <a:cxn ang="0">
                    <a:pos x="245" y="20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93"/>
                  </a:cxn>
                  <a:cxn ang="0">
                    <a:pos x="245" y="193"/>
                  </a:cxn>
                  <a:cxn ang="0">
                    <a:pos x="245" y="201"/>
                  </a:cxn>
                </a:cxnLst>
                <a:rect l="0" t="0" r="r" b="b"/>
                <a:pathLst>
                  <a:path w="245" h="201">
                    <a:moveTo>
                      <a:pt x="245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93"/>
                    </a:lnTo>
                    <a:lnTo>
                      <a:pt x="245" y="193"/>
                    </a:lnTo>
                    <a:lnTo>
                      <a:pt x="245" y="201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417"/>
              <p:cNvSpPr>
                <a:spLocks/>
              </p:cNvSpPr>
              <p:nvPr/>
            </p:nvSpPr>
            <p:spPr bwMode="auto">
              <a:xfrm>
                <a:off x="5159376" y="1360488"/>
                <a:ext cx="71438" cy="57150"/>
              </a:xfrm>
              <a:custGeom>
                <a:avLst/>
                <a:gdLst/>
                <a:ahLst/>
                <a:cxnLst>
                  <a:cxn ang="0">
                    <a:pos x="35" y="30"/>
                  </a:cxn>
                  <a:cxn ang="0">
                    <a:pos x="29" y="32"/>
                  </a:cxn>
                  <a:cxn ang="0">
                    <a:pos x="3" y="22"/>
                  </a:cxn>
                  <a:cxn ang="0">
                    <a:pos x="0" y="17"/>
                  </a:cxn>
                  <a:cxn ang="0">
                    <a:pos x="6" y="3"/>
                  </a:cxn>
                  <a:cxn ang="0">
                    <a:pos x="11" y="0"/>
                  </a:cxn>
                  <a:cxn ang="0">
                    <a:pos x="38" y="11"/>
                  </a:cxn>
                  <a:cxn ang="0">
                    <a:pos x="40" y="16"/>
                  </a:cxn>
                  <a:cxn ang="0">
                    <a:pos x="35" y="30"/>
                  </a:cxn>
                </a:cxnLst>
                <a:rect l="0" t="0" r="r" b="b"/>
                <a:pathLst>
                  <a:path w="41" h="33">
                    <a:moveTo>
                      <a:pt x="35" y="30"/>
                    </a:moveTo>
                    <a:cubicBezTo>
                      <a:pt x="34" y="32"/>
                      <a:pt x="31" y="33"/>
                      <a:pt x="29" y="3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40" y="12"/>
                      <a:pt x="41" y="14"/>
                      <a:pt x="40" y="16"/>
                    </a:cubicBezTo>
                    <a:cubicBezTo>
                      <a:pt x="35" y="30"/>
                      <a:pt x="35" y="30"/>
                      <a:pt x="35" y="3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Rectangle 418"/>
              <p:cNvSpPr>
                <a:spLocks noChangeArrowheads="1"/>
              </p:cNvSpPr>
              <p:nvPr/>
            </p:nvSpPr>
            <p:spPr bwMode="auto">
              <a:xfrm>
                <a:off x="5110163" y="1290638"/>
                <a:ext cx="22225" cy="127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Rectangle 419"/>
              <p:cNvSpPr>
                <a:spLocks noChangeArrowheads="1"/>
              </p:cNvSpPr>
              <p:nvPr/>
            </p:nvSpPr>
            <p:spPr bwMode="auto">
              <a:xfrm>
                <a:off x="5110163" y="1290638"/>
                <a:ext cx="22225" cy="1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Rectangle 420"/>
              <p:cNvSpPr>
                <a:spLocks noChangeArrowheads="1"/>
              </p:cNvSpPr>
              <p:nvPr/>
            </p:nvSpPr>
            <p:spPr bwMode="auto">
              <a:xfrm>
                <a:off x="5110163" y="1347788"/>
                <a:ext cx="22225" cy="142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Rectangle 421"/>
              <p:cNvSpPr>
                <a:spLocks noChangeArrowheads="1"/>
              </p:cNvSpPr>
              <p:nvPr/>
            </p:nvSpPr>
            <p:spPr bwMode="auto">
              <a:xfrm>
                <a:off x="5110163" y="1347788"/>
                <a:ext cx="22225" cy="14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Rectangle 422"/>
              <p:cNvSpPr>
                <a:spLocks noChangeArrowheads="1"/>
              </p:cNvSpPr>
              <p:nvPr/>
            </p:nvSpPr>
            <p:spPr bwMode="auto">
              <a:xfrm>
                <a:off x="5110163" y="1406526"/>
                <a:ext cx="22225" cy="127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Rectangle 423"/>
              <p:cNvSpPr>
                <a:spLocks noChangeArrowheads="1"/>
              </p:cNvSpPr>
              <p:nvPr/>
            </p:nvSpPr>
            <p:spPr bwMode="auto">
              <a:xfrm>
                <a:off x="5110163" y="1406526"/>
                <a:ext cx="22225" cy="1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Rectangle 424"/>
              <p:cNvSpPr>
                <a:spLocks noChangeArrowheads="1"/>
              </p:cNvSpPr>
              <p:nvPr/>
            </p:nvSpPr>
            <p:spPr bwMode="auto">
              <a:xfrm>
                <a:off x="5110163" y="1465263"/>
                <a:ext cx="22225" cy="127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Rectangle 425"/>
              <p:cNvSpPr>
                <a:spLocks noChangeArrowheads="1"/>
              </p:cNvSpPr>
              <p:nvPr/>
            </p:nvSpPr>
            <p:spPr bwMode="auto">
              <a:xfrm>
                <a:off x="5110163" y="1465263"/>
                <a:ext cx="22225" cy="1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Rectangle 426"/>
              <p:cNvSpPr>
                <a:spLocks noChangeArrowheads="1"/>
              </p:cNvSpPr>
              <p:nvPr/>
            </p:nvSpPr>
            <p:spPr bwMode="auto">
              <a:xfrm>
                <a:off x="5110163" y="1524001"/>
                <a:ext cx="22225" cy="127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Rectangle 427"/>
              <p:cNvSpPr>
                <a:spLocks noChangeArrowheads="1"/>
              </p:cNvSpPr>
              <p:nvPr/>
            </p:nvSpPr>
            <p:spPr bwMode="auto">
              <a:xfrm>
                <a:off x="5110163" y="1524001"/>
                <a:ext cx="22225" cy="1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Rectangle 428"/>
              <p:cNvSpPr>
                <a:spLocks noChangeArrowheads="1"/>
              </p:cNvSpPr>
              <p:nvPr/>
            </p:nvSpPr>
            <p:spPr bwMode="auto">
              <a:xfrm>
                <a:off x="5395913" y="1554163"/>
                <a:ext cx="12700" cy="222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Rectangle 429"/>
              <p:cNvSpPr>
                <a:spLocks noChangeArrowheads="1"/>
              </p:cNvSpPr>
              <p:nvPr/>
            </p:nvSpPr>
            <p:spPr bwMode="auto">
              <a:xfrm>
                <a:off x="5395913" y="1554163"/>
                <a:ext cx="12700" cy="2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Rectangle 430"/>
              <p:cNvSpPr>
                <a:spLocks noChangeArrowheads="1"/>
              </p:cNvSpPr>
              <p:nvPr/>
            </p:nvSpPr>
            <p:spPr bwMode="auto">
              <a:xfrm>
                <a:off x="5454651" y="1554163"/>
                <a:ext cx="12700" cy="222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Rectangle 431"/>
              <p:cNvSpPr>
                <a:spLocks noChangeArrowheads="1"/>
              </p:cNvSpPr>
              <p:nvPr/>
            </p:nvSpPr>
            <p:spPr bwMode="auto">
              <a:xfrm>
                <a:off x="5454651" y="1554163"/>
                <a:ext cx="12700" cy="2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Rectangle 432"/>
              <p:cNvSpPr>
                <a:spLocks noChangeArrowheads="1"/>
              </p:cNvSpPr>
              <p:nvPr/>
            </p:nvSpPr>
            <p:spPr bwMode="auto">
              <a:xfrm>
                <a:off x="5337176" y="1554163"/>
                <a:ext cx="12700" cy="222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Rectangle 433"/>
              <p:cNvSpPr>
                <a:spLocks noChangeArrowheads="1"/>
              </p:cNvSpPr>
              <p:nvPr/>
            </p:nvSpPr>
            <p:spPr bwMode="auto">
              <a:xfrm>
                <a:off x="5337176" y="1554163"/>
                <a:ext cx="12700" cy="2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Rectangle 434"/>
              <p:cNvSpPr>
                <a:spLocks noChangeArrowheads="1"/>
              </p:cNvSpPr>
              <p:nvPr/>
            </p:nvSpPr>
            <p:spPr bwMode="auto">
              <a:xfrm>
                <a:off x="5278438" y="1554163"/>
                <a:ext cx="12700" cy="222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Rectangle 435"/>
              <p:cNvSpPr>
                <a:spLocks noChangeArrowheads="1"/>
              </p:cNvSpPr>
              <p:nvPr/>
            </p:nvSpPr>
            <p:spPr bwMode="auto">
              <a:xfrm>
                <a:off x="5278438" y="1554163"/>
                <a:ext cx="12700" cy="2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Rectangle 436"/>
              <p:cNvSpPr>
                <a:spLocks noChangeArrowheads="1"/>
              </p:cNvSpPr>
              <p:nvPr/>
            </p:nvSpPr>
            <p:spPr bwMode="auto">
              <a:xfrm>
                <a:off x="5219701" y="1554163"/>
                <a:ext cx="12700" cy="222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Rectangle 437"/>
              <p:cNvSpPr>
                <a:spLocks noChangeArrowheads="1"/>
              </p:cNvSpPr>
              <p:nvPr/>
            </p:nvSpPr>
            <p:spPr bwMode="auto">
              <a:xfrm>
                <a:off x="5219701" y="1554163"/>
                <a:ext cx="12700" cy="2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Rectangle 438"/>
              <p:cNvSpPr>
                <a:spLocks noChangeArrowheads="1"/>
              </p:cNvSpPr>
              <p:nvPr/>
            </p:nvSpPr>
            <p:spPr bwMode="auto">
              <a:xfrm>
                <a:off x="5160963" y="1554163"/>
                <a:ext cx="12700" cy="222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Rectangle 439"/>
              <p:cNvSpPr>
                <a:spLocks noChangeArrowheads="1"/>
              </p:cNvSpPr>
              <p:nvPr/>
            </p:nvSpPr>
            <p:spPr bwMode="auto">
              <a:xfrm>
                <a:off x="5160963" y="1554163"/>
                <a:ext cx="12700" cy="2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440"/>
              <p:cNvSpPr>
                <a:spLocks/>
              </p:cNvSpPr>
              <p:nvPr/>
            </p:nvSpPr>
            <p:spPr bwMode="auto">
              <a:xfrm>
                <a:off x="5410201" y="1271588"/>
                <a:ext cx="68263" cy="63500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5" y="0"/>
                  </a:cxn>
                  <a:cxn ang="0">
                    <a:pos x="43" y="40"/>
                  </a:cxn>
                  <a:cxn ang="0">
                    <a:pos x="0" y="23"/>
                  </a:cxn>
                </a:cxnLst>
                <a:rect l="0" t="0" r="r" b="b"/>
                <a:pathLst>
                  <a:path w="43" h="40">
                    <a:moveTo>
                      <a:pt x="0" y="23"/>
                    </a:moveTo>
                    <a:lnTo>
                      <a:pt x="35" y="0"/>
                    </a:lnTo>
                    <a:lnTo>
                      <a:pt x="43" y="4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441"/>
              <p:cNvSpPr>
                <a:spLocks/>
              </p:cNvSpPr>
              <p:nvPr/>
            </p:nvSpPr>
            <p:spPr bwMode="auto">
              <a:xfrm>
                <a:off x="5410201" y="1271588"/>
                <a:ext cx="68263" cy="63500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5" y="0"/>
                  </a:cxn>
                  <a:cxn ang="0">
                    <a:pos x="43" y="40"/>
                  </a:cxn>
                  <a:cxn ang="0">
                    <a:pos x="0" y="23"/>
                  </a:cxn>
                </a:cxnLst>
                <a:rect l="0" t="0" r="r" b="b"/>
                <a:pathLst>
                  <a:path w="43" h="40">
                    <a:moveTo>
                      <a:pt x="0" y="23"/>
                    </a:moveTo>
                    <a:lnTo>
                      <a:pt x="35" y="0"/>
                    </a:lnTo>
                    <a:lnTo>
                      <a:pt x="43" y="4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17" name="Freeform 14"/>
            <p:cNvSpPr>
              <a:spLocks noEditPoints="1"/>
            </p:cNvSpPr>
            <p:nvPr/>
          </p:nvSpPr>
          <p:spPr bwMode="auto">
            <a:xfrm>
              <a:off x="3962400" y="3465512"/>
              <a:ext cx="347663" cy="325438"/>
            </a:xfrm>
            <a:custGeom>
              <a:avLst/>
              <a:gdLst/>
              <a:ahLst/>
              <a:cxnLst>
                <a:cxn ang="0">
                  <a:pos x="87" y="43"/>
                </a:cxn>
                <a:cxn ang="0">
                  <a:pos x="75" y="28"/>
                </a:cxn>
                <a:cxn ang="0">
                  <a:pos x="60" y="14"/>
                </a:cxn>
                <a:cxn ang="0">
                  <a:pos x="41" y="19"/>
                </a:cxn>
                <a:cxn ang="0">
                  <a:pos x="23" y="26"/>
                </a:cxn>
                <a:cxn ang="0">
                  <a:pos x="6" y="36"/>
                </a:cxn>
                <a:cxn ang="0">
                  <a:pos x="6" y="56"/>
                </a:cxn>
                <a:cxn ang="0">
                  <a:pos x="8" y="76"/>
                </a:cxn>
                <a:cxn ang="0">
                  <a:pos x="14" y="95"/>
                </a:cxn>
                <a:cxn ang="0">
                  <a:pos x="33" y="100"/>
                </a:cxn>
                <a:cxn ang="0">
                  <a:pos x="52" y="103"/>
                </a:cxn>
                <a:cxn ang="0">
                  <a:pos x="72" y="102"/>
                </a:cxn>
                <a:cxn ang="0">
                  <a:pos x="82" y="85"/>
                </a:cxn>
                <a:cxn ang="0">
                  <a:pos x="90" y="67"/>
                </a:cxn>
                <a:cxn ang="0">
                  <a:pos x="53" y="99"/>
                </a:cxn>
                <a:cxn ang="0">
                  <a:pos x="40" y="74"/>
                </a:cxn>
                <a:cxn ang="0">
                  <a:pos x="12" y="76"/>
                </a:cxn>
                <a:cxn ang="0">
                  <a:pos x="40" y="47"/>
                </a:cxn>
                <a:cxn ang="0">
                  <a:pos x="53" y="22"/>
                </a:cxn>
                <a:cxn ang="0">
                  <a:pos x="43" y="71"/>
                </a:cxn>
                <a:cxn ang="0">
                  <a:pos x="37" y="60"/>
                </a:cxn>
                <a:cxn ang="0">
                  <a:pos x="55" y="48"/>
                </a:cxn>
                <a:cxn ang="0">
                  <a:pos x="54" y="70"/>
                </a:cxn>
                <a:cxn ang="0">
                  <a:pos x="84" y="76"/>
                </a:cxn>
                <a:cxn ang="0">
                  <a:pos x="48" y="49"/>
                </a:cxn>
                <a:cxn ang="0">
                  <a:pos x="48" y="67"/>
                </a:cxn>
                <a:cxn ang="0">
                  <a:pos x="113" y="12"/>
                </a:cxn>
                <a:cxn ang="0">
                  <a:pos x="111" y="5"/>
                </a:cxn>
                <a:cxn ang="0">
                  <a:pos x="104" y="3"/>
                </a:cxn>
                <a:cxn ang="0">
                  <a:pos x="97" y="2"/>
                </a:cxn>
                <a:cxn ang="0">
                  <a:pos x="90" y="2"/>
                </a:cxn>
                <a:cxn ang="0">
                  <a:pos x="86" y="8"/>
                </a:cxn>
                <a:cxn ang="0">
                  <a:pos x="84" y="15"/>
                </a:cxn>
                <a:cxn ang="0">
                  <a:pos x="82" y="22"/>
                </a:cxn>
                <a:cxn ang="0">
                  <a:pos x="87" y="27"/>
                </a:cxn>
                <a:cxn ang="0">
                  <a:pos x="93" y="32"/>
                </a:cxn>
                <a:cxn ang="0">
                  <a:pos x="99" y="35"/>
                </a:cxn>
                <a:cxn ang="0">
                  <a:pos x="105" y="32"/>
                </a:cxn>
                <a:cxn ang="0">
                  <a:pos x="111" y="27"/>
                </a:cxn>
                <a:cxn ang="0">
                  <a:pos x="116" y="22"/>
                </a:cxn>
                <a:cxn ang="0">
                  <a:pos x="101" y="32"/>
                </a:cxn>
                <a:cxn ang="0">
                  <a:pos x="96" y="22"/>
                </a:cxn>
                <a:cxn ang="0">
                  <a:pos x="93" y="18"/>
                </a:cxn>
                <a:cxn ang="0">
                  <a:pos x="96" y="13"/>
                </a:cxn>
                <a:cxn ang="0">
                  <a:pos x="101" y="3"/>
                </a:cxn>
                <a:cxn ang="0">
                  <a:pos x="97" y="21"/>
                </a:cxn>
                <a:cxn ang="0">
                  <a:pos x="95" y="17"/>
                </a:cxn>
                <a:cxn ang="0">
                  <a:pos x="102" y="13"/>
                </a:cxn>
                <a:cxn ang="0">
                  <a:pos x="101" y="21"/>
                </a:cxn>
                <a:cxn ang="0">
                  <a:pos x="112" y="23"/>
                </a:cxn>
                <a:cxn ang="0">
                  <a:pos x="99" y="13"/>
                </a:cxn>
                <a:cxn ang="0">
                  <a:pos x="99" y="20"/>
                </a:cxn>
              </a:cxnLst>
              <a:rect l="0" t="0" r="r" b="b"/>
              <a:pathLst>
                <a:path w="117" h="109">
                  <a:moveTo>
                    <a:pt x="90" y="56"/>
                  </a:moveTo>
                  <a:cubicBezTo>
                    <a:pt x="90" y="55"/>
                    <a:pt x="90" y="55"/>
                    <a:pt x="90" y="54"/>
                  </a:cubicBezTo>
                  <a:cubicBezTo>
                    <a:pt x="92" y="53"/>
                    <a:pt x="95" y="49"/>
                    <a:pt x="95" y="48"/>
                  </a:cubicBezTo>
                  <a:cubicBezTo>
                    <a:pt x="94" y="47"/>
                    <a:pt x="90" y="45"/>
                    <a:pt x="88" y="46"/>
                  </a:cubicBezTo>
                  <a:cubicBezTo>
                    <a:pt x="87" y="45"/>
                    <a:pt x="87" y="44"/>
                    <a:pt x="87" y="43"/>
                  </a:cubicBezTo>
                  <a:cubicBezTo>
                    <a:pt x="88" y="42"/>
                    <a:pt x="90" y="37"/>
                    <a:pt x="90" y="36"/>
                  </a:cubicBezTo>
                  <a:cubicBezTo>
                    <a:pt x="89" y="35"/>
                    <a:pt x="84" y="35"/>
                    <a:pt x="82" y="36"/>
                  </a:cubicBezTo>
                  <a:cubicBezTo>
                    <a:pt x="82" y="35"/>
                    <a:pt x="81" y="34"/>
                    <a:pt x="81" y="34"/>
                  </a:cubicBezTo>
                  <a:cubicBezTo>
                    <a:pt x="82" y="32"/>
                    <a:pt x="83" y="27"/>
                    <a:pt x="82" y="26"/>
                  </a:cubicBezTo>
                  <a:cubicBezTo>
                    <a:pt x="81" y="26"/>
                    <a:pt x="76" y="26"/>
                    <a:pt x="75" y="28"/>
                  </a:cubicBezTo>
                  <a:cubicBezTo>
                    <a:pt x="74" y="27"/>
                    <a:pt x="73" y="27"/>
                    <a:pt x="73" y="26"/>
                  </a:cubicBezTo>
                  <a:cubicBezTo>
                    <a:pt x="74" y="24"/>
                    <a:pt x="73" y="19"/>
                    <a:pt x="72" y="19"/>
                  </a:cubicBezTo>
                  <a:cubicBezTo>
                    <a:pt x="71" y="18"/>
                    <a:pt x="67" y="20"/>
                    <a:pt x="65" y="22"/>
                  </a:cubicBezTo>
                  <a:cubicBezTo>
                    <a:pt x="65" y="22"/>
                    <a:pt x="64" y="21"/>
                    <a:pt x="63" y="21"/>
                  </a:cubicBezTo>
                  <a:cubicBezTo>
                    <a:pt x="63" y="19"/>
                    <a:pt x="61" y="14"/>
                    <a:pt x="60" y="14"/>
                  </a:cubicBezTo>
                  <a:cubicBezTo>
                    <a:pt x="59" y="14"/>
                    <a:pt x="55" y="17"/>
                    <a:pt x="55" y="19"/>
                  </a:cubicBezTo>
                  <a:cubicBezTo>
                    <a:pt x="54" y="19"/>
                    <a:pt x="53" y="18"/>
                    <a:pt x="52" y="18"/>
                  </a:cubicBezTo>
                  <a:cubicBezTo>
                    <a:pt x="52" y="16"/>
                    <a:pt x="49" y="12"/>
                    <a:pt x="48" y="12"/>
                  </a:cubicBezTo>
                  <a:cubicBezTo>
                    <a:pt x="47" y="12"/>
                    <a:pt x="44" y="16"/>
                    <a:pt x="44" y="18"/>
                  </a:cubicBezTo>
                  <a:cubicBezTo>
                    <a:pt x="43" y="18"/>
                    <a:pt x="42" y="19"/>
                    <a:pt x="41" y="19"/>
                  </a:cubicBezTo>
                  <a:cubicBezTo>
                    <a:pt x="40" y="17"/>
                    <a:pt x="37" y="14"/>
                    <a:pt x="35" y="14"/>
                  </a:cubicBezTo>
                  <a:cubicBezTo>
                    <a:pt x="34" y="14"/>
                    <a:pt x="32" y="19"/>
                    <a:pt x="33" y="21"/>
                  </a:cubicBezTo>
                  <a:cubicBezTo>
                    <a:pt x="32" y="21"/>
                    <a:pt x="31" y="22"/>
                    <a:pt x="31" y="22"/>
                  </a:cubicBezTo>
                  <a:cubicBezTo>
                    <a:pt x="29" y="20"/>
                    <a:pt x="25" y="18"/>
                    <a:pt x="24" y="19"/>
                  </a:cubicBezTo>
                  <a:cubicBezTo>
                    <a:pt x="23" y="19"/>
                    <a:pt x="22" y="24"/>
                    <a:pt x="23" y="26"/>
                  </a:cubicBezTo>
                  <a:cubicBezTo>
                    <a:pt x="22" y="27"/>
                    <a:pt x="22" y="27"/>
                    <a:pt x="21" y="28"/>
                  </a:cubicBezTo>
                  <a:cubicBezTo>
                    <a:pt x="19" y="26"/>
                    <a:pt x="15" y="26"/>
                    <a:pt x="14" y="26"/>
                  </a:cubicBezTo>
                  <a:cubicBezTo>
                    <a:pt x="13" y="27"/>
                    <a:pt x="14" y="32"/>
                    <a:pt x="15" y="34"/>
                  </a:cubicBezTo>
                  <a:cubicBezTo>
                    <a:pt x="15" y="34"/>
                    <a:pt x="14" y="35"/>
                    <a:pt x="14" y="36"/>
                  </a:cubicBezTo>
                  <a:cubicBezTo>
                    <a:pt x="12" y="35"/>
                    <a:pt x="7" y="35"/>
                    <a:pt x="6" y="36"/>
                  </a:cubicBezTo>
                  <a:cubicBezTo>
                    <a:pt x="6" y="37"/>
                    <a:pt x="7" y="42"/>
                    <a:pt x="9" y="43"/>
                  </a:cubicBezTo>
                  <a:cubicBezTo>
                    <a:pt x="9" y="44"/>
                    <a:pt x="9" y="45"/>
                    <a:pt x="8" y="46"/>
                  </a:cubicBezTo>
                  <a:cubicBezTo>
                    <a:pt x="6" y="45"/>
                    <a:pt x="2" y="47"/>
                    <a:pt x="1" y="48"/>
                  </a:cubicBezTo>
                  <a:cubicBezTo>
                    <a:pt x="1" y="49"/>
                    <a:pt x="4" y="53"/>
                    <a:pt x="6" y="54"/>
                  </a:cubicBezTo>
                  <a:cubicBezTo>
                    <a:pt x="6" y="55"/>
                    <a:pt x="6" y="55"/>
                    <a:pt x="6" y="56"/>
                  </a:cubicBezTo>
                  <a:cubicBezTo>
                    <a:pt x="4" y="56"/>
                    <a:pt x="0" y="59"/>
                    <a:pt x="0" y="61"/>
                  </a:cubicBezTo>
                  <a:cubicBezTo>
                    <a:pt x="0" y="62"/>
                    <a:pt x="4" y="65"/>
                    <a:pt x="6" y="65"/>
                  </a:cubicBezTo>
                  <a:cubicBezTo>
                    <a:pt x="6" y="66"/>
                    <a:pt x="6" y="67"/>
                    <a:pt x="6" y="67"/>
                  </a:cubicBezTo>
                  <a:cubicBezTo>
                    <a:pt x="4" y="68"/>
                    <a:pt x="1" y="72"/>
                    <a:pt x="1" y="73"/>
                  </a:cubicBezTo>
                  <a:cubicBezTo>
                    <a:pt x="2" y="74"/>
                    <a:pt x="6" y="76"/>
                    <a:pt x="8" y="76"/>
                  </a:cubicBezTo>
                  <a:cubicBezTo>
                    <a:pt x="9" y="76"/>
                    <a:pt x="9" y="77"/>
                    <a:pt x="9" y="78"/>
                  </a:cubicBezTo>
                  <a:cubicBezTo>
                    <a:pt x="7" y="79"/>
                    <a:pt x="6" y="84"/>
                    <a:pt x="6" y="85"/>
                  </a:cubicBezTo>
                  <a:cubicBezTo>
                    <a:pt x="7" y="86"/>
                    <a:pt x="12" y="86"/>
                    <a:pt x="14" y="85"/>
                  </a:cubicBezTo>
                  <a:cubicBezTo>
                    <a:pt x="14" y="86"/>
                    <a:pt x="15" y="87"/>
                    <a:pt x="15" y="87"/>
                  </a:cubicBezTo>
                  <a:cubicBezTo>
                    <a:pt x="14" y="89"/>
                    <a:pt x="13" y="94"/>
                    <a:pt x="14" y="95"/>
                  </a:cubicBezTo>
                  <a:cubicBezTo>
                    <a:pt x="15" y="96"/>
                    <a:pt x="20" y="95"/>
                    <a:pt x="21" y="93"/>
                  </a:cubicBezTo>
                  <a:cubicBezTo>
                    <a:pt x="22" y="94"/>
                    <a:pt x="22" y="95"/>
                    <a:pt x="23" y="95"/>
                  </a:cubicBezTo>
                  <a:cubicBezTo>
                    <a:pt x="22" y="97"/>
                    <a:pt x="23" y="102"/>
                    <a:pt x="24" y="102"/>
                  </a:cubicBezTo>
                  <a:cubicBezTo>
                    <a:pt x="25" y="103"/>
                    <a:pt x="29" y="101"/>
                    <a:pt x="31" y="99"/>
                  </a:cubicBezTo>
                  <a:cubicBezTo>
                    <a:pt x="31" y="100"/>
                    <a:pt x="32" y="100"/>
                    <a:pt x="33" y="100"/>
                  </a:cubicBezTo>
                  <a:cubicBezTo>
                    <a:pt x="32" y="102"/>
                    <a:pt x="34" y="107"/>
                    <a:pt x="35" y="107"/>
                  </a:cubicBezTo>
                  <a:cubicBezTo>
                    <a:pt x="37" y="108"/>
                    <a:pt x="40" y="105"/>
                    <a:pt x="41" y="102"/>
                  </a:cubicBezTo>
                  <a:cubicBezTo>
                    <a:pt x="42" y="103"/>
                    <a:pt x="43" y="103"/>
                    <a:pt x="44" y="103"/>
                  </a:cubicBezTo>
                  <a:cubicBezTo>
                    <a:pt x="44" y="105"/>
                    <a:pt x="47" y="109"/>
                    <a:pt x="48" y="109"/>
                  </a:cubicBezTo>
                  <a:cubicBezTo>
                    <a:pt x="49" y="109"/>
                    <a:pt x="52" y="105"/>
                    <a:pt x="52" y="103"/>
                  </a:cubicBezTo>
                  <a:cubicBezTo>
                    <a:pt x="53" y="103"/>
                    <a:pt x="54" y="103"/>
                    <a:pt x="55" y="103"/>
                  </a:cubicBezTo>
                  <a:cubicBezTo>
                    <a:pt x="55" y="105"/>
                    <a:pt x="59" y="108"/>
                    <a:pt x="60" y="107"/>
                  </a:cubicBezTo>
                  <a:cubicBezTo>
                    <a:pt x="61" y="107"/>
                    <a:pt x="63" y="102"/>
                    <a:pt x="63" y="100"/>
                  </a:cubicBezTo>
                  <a:cubicBezTo>
                    <a:pt x="64" y="100"/>
                    <a:pt x="65" y="100"/>
                    <a:pt x="65" y="99"/>
                  </a:cubicBezTo>
                  <a:cubicBezTo>
                    <a:pt x="67" y="101"/>
                    <a:pt x="71" y="103"/>
                    <a:pt x="72" y="102"/>
                  </a:cubicBezTo>
                  <a:cubicBezTo>
                    <a:pt x="73" y="102"/>
                    <a:pt x="74" y="97"/>
                    <a:pt x="73" y="95"/>
                  </a:cubicBezTo>
                  <a:cubicBezTo>
                    <a:pt x="73" y="95"/>
                    <a:pt x="74" y="94"/>
                    <a:pt x="75" y="93"/>
                  </a:cubicBezTo>
                  <a:cubicBezTo>
                    <a:pt x="76" y="95"/>
                    <a:pt x="81" y="96"/>
                    <a:pt x="82" y="95"/>
                  </a:cubicBezTo>
                  <a:cubicBezTo>
                    <a:pt x="83" y="94"/>
                    <a:pt x="82" y="89"/>
                    <a:pt x="81" y="87"/>
                  </a:cubicBezTo>
                  <a:cubicBezTo>
                    <a:pt x="81" y="87"/>
                    <a:pt x="82" y="86"/>
                    <a:pt x="82" y="85"/>
                  </a:cubicBezTo>
                  <a:cubicBezTo>
                    <a:pt x="84" y="86"/>
                    <a:pt x="89" y="86"/>
                    <a:pt x="90" y="85"/>
                  </a:cubicBezTo>
                  <a:cubicBezTo>
                    <a:pt x="90" y="84"/>
                    <a:pt x="88" y="79"/>
                    <a:pt x="87" y="78"/>
                  </a:cubicBezTo>
                  <a:cubicBezTo>
                    <a:pt x="87" y="77"/>
                    <a:pt x="87" y="76"/>
                    <a:pt x="88" y="76"/>
                  </a:cubicBezTo>
                  <a:cubicBezTo>
                    <a:pt x="90" y="76"/>
                    <a:pt x="94" y="74"/>
                    <a:pt x="95" y="73"/>
                  </a:cubicBezTo>
                  <a:cubicBezTo>
                    <a:pt x="95" y="72"/>
                    <a:pt x="92" y="68"/>
                    <a:pt x="90" y="67"/>
                  </a:cubicBezTo>
                  <a:cubicBezTo>
                    <a:pt x="90" y="67"/>
                    <a:pt x="90" y="66"/>
                    <a:pt x="90" y="65"/>
                  </a:cubicBezTo>
                  <a:cubicBezTo>
                    <a:pt x="92" y="65"/>
                    <a:pt x="96" y="62"/>
                    <a:pt x="96" y="61"/>
                  </a:cubicBezTo>
                  <a:cubicBezTo>
                    <a:pt x="96" y="59"/>
                    <a:pt x="92" y="56"/>
                    <a:pt x="90" y="56"/>
                  </a:cubicBezTo>
                  <a:close/>
                  <a:moveTo>
                    <a:pt x="58" y="98"/>
                  </a:moveTo>
                  <a:cubicBezTo>
                    <a:pt x="56" y="99"/>
                    <a:pt x="55" y="99"/>
                    <a:pt x="53" y="99"/>
                  </a:cubicBezTo>
                  <a:cubicBezTo>
                    <a:pt x="54" y="91"/>
                    <a:pt x="59" y="80"/>
                    <a:pt x="56" y="74"/>
                  </a:cubicBezTo>
                  <a:cubicBezTo>
                    <a:pt x="60" y="80"/>
                    <a:pt x="71" y="81"/>
                    <a:pt x="79" y="84"/>
                  </a:cubicBezTo>
                  <a:cubicBezTo>
                    <a:pt x="74" y="91"/>
                    <a:pt x="67" y="96"/>
                    <a:pt x="58" y="98"/>
                  </a:cubicBezTo>
                  <a:close/>
                  <a:moveTo>
                    <a:pt x="17" y="84"/>
                  </a:moveTo>
                  <a:cubicBezTo>
                    <a:pt x="24" y="81"/>
                    <a:pt x="36" y="80"/>
                    <a:pt x="40" y="74"/>
                  </a:cubicBezTo>
                  <a:cubicBezTo>
                    <a:pt x="37" y="80"/>
                    <a:pt x="42" y="91"/>
                    <a:pt x="43" y="99"/>
                  </a:cubicBezTo>
                  <a:cubicBezTo>
                    <a:pt x="33" y="98"/>
                    <a:pt x="23" y="93"/>
                    <a:pt x="17" y="84"/>
                  </a:cubicBezTo>
                  <a:close/>
                  <a:moveTo>
                    <a:pt x="12" y="45"/>
                  </a:moveTo>
                  <a:cubicBezTo>
                    <a:pt x="19" y="50"/>
                    <a:pt x="26" y="60"/>
                    <a:pt x="32" y="61"/>
                  </a:cubicBezTo>
                  <a:cubicBezTo>
                    <a:pt x="26" y="61"/>
                    <a:pt x="19" y="71"/>
                    <a:pt x="12" y="76"/>
                  </a:cubicBezTo>
                  <a:cubicBezTo>
                    <a:pt x="11" y="74"/>
                    <a:pt x="11" y="72"/>
                    <a:pt x="10" y="71"/>
                  </a:cubicBezTo>
                  <a:cubicBezTo>
                    <a:pt x="8" y="62"/>
                    <a:pt x="9" y="53"/>
                    <a:pt x="12" y="45"/>
                  </a:cubicBezTo>
                  <a:close/>
                  <a:moveTo>
                    <a:pt x="38" y="23"/>
                  </a:moveTo>
                  <a:cubicBezTo>
                    <a:pt x="40" y="22"/>
                    <a:pt x="41" y="22"/>
                    <a:pt x="43" y="22"/>
                  </a:cubicBezTo>
                  <a:cubicBezTo>
                    <a:pt x="42" y="30"/>
                    <a:pt x="37" y="41"/>
                    <a:pt x="40" y="47"/>
                  </a:cubicBezTo>
                  <a:cubicBezTo>
                    <a:pt x="36" y="41"/>
                    <a:pt x="24" y="40"/>
                    <a:pt x="17" y="37"/>
                  </a:cubicBezTo>
                  <a:cubicBezTo>
                    <a:pt x="22" y="30"/>
                    <a:pt x="29" y="25"/>
                    <a:pt x="38" y="23"/>
                  </a:cubicBezTo>
                  <a:close/>
                  <a:moveTo>
                    <a:pt x="79" y="37"/>
                  </a:moveTo>
                  <a:cubicBezTo>
                    <a:pt x="71" y="40"/>
                    <a:pt x="60" y="41"/>
                    <a:pt x="56" y="47"/>
                  </a:cubicBezTo>
                  <a:cubicBezTo>
                    <a:pt x="59" y="41"/>
                    <a:pt x="54" y="30"/>
                    <a:pt x="53" y="22"/>
                  </a:cubicBezTo>
                  <a:cubicBezTo>
                    <a:pt x="63" y="23"/>
                    <a:pt x="73" y="29"/>
                    <a:pt x="79" y="37"/>
                  </a:cubicBezTo>
                  <a:close/>
                  <a:moveTo>
                    <a:pt x="54" y="70"/>
                  </a:moveTo>
                  <a:cubicBezTo>
                    <a:pt x="54" y="71"/>
                    <a:pt x="55" y="72"/>
                    <a:pt x="55" y="73"/>
                  </a:cubicBezTo>
                  <a:cubicBezTo>
                    <a:pt x="55" y="72"/>
                    <a:pt x="54" y="71"/>
                    <a:pt x="53" y="71"/>
                  </a:cubicBezTo>
                  <a:cubicBezTo>
                    <a:pt x="51" y="74"/>
                    <a:pt x="45" y="74"/>
                    <a:pt x="43" y="71"/>
                  </a:cubicBezTo>
                  <a:cubicBezTo>
                    <a:pt x="42" y="71"/>
                    <a:pt x="41" y="72"/>
                    <a:pt x="41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37" y="70"/>
                    <a:pt x="35" y="65"/>
                    <a:pt x="37" y="62"/>
                  </a:cubicBezTo>
                  <a:cubicBezTo>
                    <a:pt x="36" y="61"/>
                    <a:pt x="35" y="61"/>
                    <a:pt x="34" y="61"/>
                  </a:cubicBezTo>
                  <a:cubicBezTo>
                    <a:pt x="35" y="61"/>
                    <a:pt x="36" y="60"/>
                    <a:pt x="37" y="60"/>
                  </a:cubicBezTo>
                  <a:cubicBezTo>
                    <a:pt x="35" y="56"/>
                    <a:pt x="37" y="51"/>
                    <a:pt x="42" y="51"/>
                  </a:cubicBezTo>
                  <a:cubicBezTo>
                    <a:pt x="41" y="50"/>
                    <a:pt x="41" y="49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5" y="47"/>
                    <a:pt x="51" y="47"/>
                    <a:pt x="53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9"/>
                    <a:pt x="54" y="50"/>
                    <a:pt x="54" y="51"/>
                  </a:cubicBezTo>
                  <a:cubicBezTo>
                    <a:pt x="59" y="51"/>
                    <a:pt x="61" y="56"/>
                    <a:pt x="59" y="60"/>
                  </a:cubicBezTo>
                  <a:cubicBezTo>
                    <a:pt x="60" y="60"/>
                    <a:pt x="61" y="61"/>
                    <a:pt x="62" y="61"/>
                  </a:cubicBezTo>
                  <a:cubicBezTo>
                    <a:pt x="61" y="61"/>
                    <a:pt x="60" y="61"/>
                    <a:pt x="59" y="62"/>
                  </a:cubicBezTo>
                  <a:cubicBezTo>
                    <a:pt x="61" y="65"/>
                    <a:pt x="59" y="70"/>
                    <a:pt x="54" y="70"/>
                  </a:cubicBezTo>
                  <a:close/>
                  <a:moveTo>
                    <a:pt x="84" y="76"/>
                  </a:moveTo>
                  <a:cubicBezTo>
                    <a:pt x="77" y="71"/>
                    <a:pt x="70" y="61"/>
                    <a:pt x="63" y="61"/>
                  </a:cubicBezTo>
                  <a:cubicBezTo>
                    <a:pt x="70" y="60"/>
                    <a:pt x="77" y="50"/>
                    <a:pt x="84" y="45"/>
                  </a:cubicBezTo>
                  <a:cubicBezTo>
                    <a:pt x="85" y="47"/>
                    <a:pt x="85" y="49"/>
                    <a:pt x="86" y="50"/>
                  </a:cubicBezTo>
                  <a:cubicBezTo>
                    <a:pt x="88" y="59"/>
                    <a:pt x="87" y="68"/>
                    <a:pt x="84" y="76"/>
                  </a:cubicBezTo>
                  <a:close/>
                  <a:moveTo>
                    <a:pt x="48" y="49"/>
                  </a:moveTo>
                  <a:cubicBezTo>
                    <a:pt x="42" y="49"/>
                    <a:pt x="37" y="54"/>
                    <a:pt x="37" y="61"/>
                  </a:cubicBezTo>
                  <a:cubicBezTo>
                    <a:pt x="37" y="67"/>
                    <a:pt x="42" y="72"/>
                    <a:pt x="48" y="72"/>
                  </a:cubicBezTo>
                  <a:cubicBezTo>
                    <a:pt x="54" y="72"/>
                    <a:pt x="59" y="67"/>
                    <a:pt x="59" y="61"/>
                  </a:cubicBezTo>
                  <a:cubicBezTo>
                    <a:pt x="59" y="54"/>
                    <a:pt x="54" y="49"/>
                    <a:pt x="48" y="49"/>
                  </a:cubicBezTo>
                  <a:close/>
                  <a:moveTo>
                    <a:pt x="48" y="67"/>
                  </a:moveTo>
                  <a:cubicBezTo>
                    <a:pt x="44" y="67"/>
                    <a:pt x="42" y="64"/>
                    <a:pt x="42" y="61"/>
                  </a:cubicBezTo>
                  <a:cubicBezTo>
                    <a:pt x="42" y="57"/>
                    <a:pt x="44" y="54"/>
                    <a:pt x="48" y="54"/>
                  </a:cubicBezTo>
                  <a:cubicBezTo>
                    <a:pt x="51" y="54"/>
                    <a:pt x="54" y="57"/>
                    <a:pt x="54" y="61"/>
                  </a:cubicBezTo>
                  <a:cubicBezTo>
                    <a:pt x="54" y="64"/>
                    <a:pt x="51" y="67"/>
                    <a:pt x="48" y="67"/>
                  </a:cubicBezTo>
                  <a:close/>
                  <a:moveTo>
                    <a:pt x="117" y="18"/>
                  </a:moveTo>
                  <a:cubicBezTo>
                    <a:pt x="117" y="17"/>
                    <a:pt x="115" y="16"/>
                    <a:pt x="114" y="16"/>
                  </a:cubicBezTo>
                  <a:cubicBezTo>
                    <a:pt x="114" y="16"/>
                    <a:pt x="114" y="15"/>
                    <a:pt x="114" y="15"/>
                  </a:cubicBezTo>
                  <a:cubicBezTo>
                    <a:pt x="115" y="15"/>
                    <a:pt x="116" y="13"/>
                    <a:pt x="116" y="13"/>
                  </a:cubicBezTo>
                  <a:cubicBezTo>
                    <a:pt x="116" y="13"/>
                    <a:pt x="114" y="12"/>
                    <a:pt x="113" y="12"/>
                  </a:cubicBezTo>
                  <a:cubicBezTo>
                    <a:pt x="113" y="12"/>
                    <a:pt x="113" y="11"/>
                    <a:pt x="113" y="11"/>
                  </a:cubicBezTo>
                  <a:cubicBezTo>
                    <a:pt x="114" y="11"/>
                    <a:pt x="114" y="9"/>
                    <a:pt x="114" y="9"/>
                  </a:cubicBezTo>
                  <a:cubicBezTo>
                    <a:pt x="114" y="8"/>
                    <a:pt x="112" y="8"/>
                    <a:pt x="1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7"/>
                    <a:pt x="112" y="5"/>
                    <a:pt x="111" y="5"/>
                  </a:cubicBezTo>
                  <a:cubicBezTo>
                    <a:pt x="111" y="5"/>
                    <a:pt x="109" y="5"/>
                    <a:pt x="109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8" y="2"/>
                    <a:pt x="108" y="2"/>
                  </a:cubicBezTo>
                  <a:cubicBezTo>
                    <a:pt x="107" y="2"/>
                    <a:pt x="106" y="3"/>
                    <a:pt x="105" y="3"/>
                  </a:cubicBezTo>
                  <a:cubicBezTo>
                    <a:pt x="105" y="3"/>
                    <a:pt x="105" y="3"/>
                    <a:pt x="104" y="3"/>
                  </a:cubicBezTo>
                  <a:cubicBezTo>
                    <a:pt x="105" y="2"/>
                    <a:pt x="104" y="1"/>
                    <a:pt x="103" y="0"/>
                  </a:cubicBezTo>
                  <a:cubicBezTo>
                    <a:pt x="103" y="0"/>
                    <a:pt x="102" y="1"/>
                    <a:pt x="101" y="2"/>
                  </a:cubicBezTo>
                  <a:cubicBezTo>
                    <a:pt x="101" y="2"/>
                    <a:pt x="101" y="2"/>
                    <a:pt x="100" y="2"/>
                  </a:cubicBezTo>
                  <a:cubicBezTo>
                    <a:pt x="100" y="1"/>
                    <a:pt x="99" y="0"/>
                    <a:pt x="99" y="0"/>
                  </a:cubicBezTo>
                  <a:cubicBezTo>
                    <a:pt x="98" y="0"/>
                    <a:pt x="97" y="1"/>
                    <a:pt x="97" y="2"/>
                  </a:cubicBezTo>
                  <a:cubicBezTo>
                    <a:pt x="97" y="2"/>
                    <a:pt x="97" y="2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ubicBezTo>
                    <a:pt x="94" y="1"/>
                    <a:pt x="93" y="2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2" y="3"/>
                    <a:pt x="90" y="2"/>
                    <a:pt x="90" y="2"/>
                  </a:cubicBezTo>
                  <a:cubicBezTo>
                    <a:pt x="90" y="2"/>
                    <a:pt x="89" y="4"/>
                    <a:pt x="90" y="5"/>
                  </a:cubicBezTo>
                  <a:cubicBezTo>
                    <a:pt x="90" y="5"/>
                    <a:pt x="89" y="5"/>
                    <a:pt x="89" y="6"/>
                  </a:cubicBezTo>
                  <a:cubicBezTo>
                    <a:pt x="88" y="5"/>
                    <a:pt x="87" y="5"/>
                    <a:pt x="86" y="5"/>
                  </a:cubicBezTo>
                  <a:cubicBezTo>
                    <a:pt x="86" y="5"/>
                    <a:pt x="86" y="7"/>
                    <a:pt x="87" y="8"/>
                  </a:cubicBezTo>
                  <a:cubicBezTo>
                    <a:pt x="87" y="8"/>
                    <a:pt x="86" y="8"/>
                    <a:pt x="86" y="8"/>
                  </a:cubicBezTo>
                  <a:cubicBezTo>
                    <a:pt x="86" y="8"/>
                    <a:pt x="84" y="8"/>
                    <a:pt x="84" y="9"/>
                  </a:cubicBezTo>
                  <a:cubicBezTo>
                    <a:pt x="83" y="9"/>
                    <a:pt x="84" y="11"/>
                    <a:pt x="85" y="11"/>
                  </a:cubicBezTo>
                  <a:cubicBezTo>
                    <a:pt x="85" y="11"/>
                    <a:pt x="84" y="12"/>
                    <a:pt x="84" y="12"/>
                  </a:cubicBezTo>
                  <a:cubicBezTo>
                    <a:pt x="84" y="12"/>
                    <a:pt x="82" y="13"/>
                    <a:pt x="82" y="13"/>
                  </a:cubicBezTo>
                  <a:cubicBezTo>
                    <a:pt x="82" y="13"/>
                    <a:pt x="83" y="15"/>
                    <a:pt x="84" y="15"/>
                  </a:cubicBezTo>
                  <a:cubicBezTo>
                    <a:pt x="83" y="15"/>
                    <a:pt x="83" y="16"/>
                    <a:pt x="83" y="16"/>
                  </a:cubicBezTo>
                  <a:cubicBezTo>
                    <a:pt x="83" y="16"/>
                    <a:pt x="81" y="17"/>
                    <a:pt x="81" y="18"/>
                  </a:cubicBezTo>
                  <a:cubicBezTo>
                    <a:pt x="81" y="18"/>
                    <a:pt x="83" y="19"/>
                    <a:pt x="83" y="19"/>
                  </a:cubicBezTo>
                  <a:cubicBezTo>
                    <a:pt x="83" y="19"/>
                    <a:pt x="83" y="20"/>
                    <a:pt x="84" y="20"/>
                  </a:cubicBezTo>
                  <a:cubicBezTo>
                    <a:pt x="83" y="20"/>
                    <a:pt x="82" y="22"/>
                    <a:pt x="82" y="22"/>
                  </a:cubicBezTo>
                  <a:cubicBezTo>
                    <a:pt x="82" y="23"/>
                    <a:pt x="84" y="23"/>
                    <a:pt x="84" y="23"/>
                  </a:cubicBezTo>
                  <a:cubicBezTo>
                    <a:pt x="84" y="23"/>
                    <a:pt x="85" y="24"/>
                    <a:pt x="85" y="24"/>
                  </a:cubicBezTo>
                  <a:cubicBezTo>
                    <a:pt x="84" y="24"/>
                    <a:pt x="83" y="26"/>
                    <a:pt x="84" y="26"/>
                  </a:cubicBezTo>
                  <a:cubicBezTo>
                    <a:pt x="84" y="27"/>
                    <a:pt x="86" y="27"/>
                    <a:pt x="86" y="27"/>
                  </a:cubicBezTo>
                  <a:cubicBezTo>
                    <a:pt x="86" y="27"/>
                    <a:pt x="87" y="27"/>
                    <a:pt x="87" y="27"/>
                  </a:cubicBezTo>
                  <a:cubicBezTo>
                    <a:pt x="86" y="28"/>
                    <a:pt x="86" y="30"/>
                    <a:pt x="86" y="30"/>
                  </a:cubicBezTo>
                  <a:cubicBezTo>
                    <a:pt x="87" y="30"/>
                    <a:pt x="88" y="30"/>
                    <a:pt x="89" y="30"/>
                  </a:cubicBezTo>
                  <a:cubicBezTo>
                    <a:pt x="89" y="30"/>
                    <a:pt x="90" y="30"/>
                    <a:pt x="90" y="30"/>
                  </a:cubicBezTo>
                  <a:cubicBezTo>
                    <a:pt x="89" y="31"/>
                    <a:pt x="90" y="33"/>
                    <a:pt x="90" y="33"/>
                  </a:cubicBezTo>
                  <a:cubicBezTo>
                    <a:pt x="90" y="33"/>
                    <a:pt x="92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3"/>
                    <a:pt x="94" y="35"/>
                    <a:pt x="94" y="35"/>
                  </a:cubicBezTo>
                  <a:cubicBezTo>
                    <a:pt x="95" y="35"/>
                    <a:pt x="96" y="34"/>
                    <a:pt x="96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4"/>
                    <a:pt x="98" y="35"/>
                    <a:pt x="99" y="35"/>
                  </a:cubicBezTo>
                  <a:cubicBezTo>
                    <a:pt x="99" y="35"/>
                    <a:pt x="100" y="34"/>
                    <a:pt x="100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2" y="34"/>
                    <a:pt x="103" y="35"/>
                    <a:pt x="103" y="35"/>
                  </a:cubicBezTo>
                  <a:cubicBezTo>
                    <a:pt x="104" y="35"/>
                    <a:pt x="105" y="33"/>
                    <a:pt x="104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7" y="33"/>
                    <a:pt x="108" y="33"/>
                  </a:cubicBezTo>
                  <a:cubicBezTo>
                    <a:pt x="108" y="33"/>
                    <a:pt x="108" y="31"/>
                    <a:pt x="108" y="30"/>
                  </a:cubicBezTo>
                  <a:cubicBezTo>
                    <a:pt x="108" y="30"/>
                    <a:pt x="108" y="30"/>
                    <a:pt x="109" y="30"/>
                  </a:cubicBezTo>
                  <a:cubicBezTo>
                    <a:pt x="109" y="30"/>
                    <a:pt x="111" y="30"/>
                    <a:pt x="111" y="30"/>
                  </a:cubicBezTo>
                  <a:cubicBezTo>
                    <a:pt x="112" y="30"/>
                    <a:pt x="111" y="28"/>
                    <a:pt x="111" y="27"/>
                  </a:cubicBezTo>
                  <a:cubicBezTo>
                    <a:pt x="111" y="27"/>
                    <a:pt x="111" y="27"/>
                    <a:pt x="112" y="27"/>
                  </a:cubicBezTo>
                  <a:cubicBezTo>
                    <a:pt x="112" y="27"/>
                    <a:pt x="114" y="27"/>
                    <a:pt x="114" y="26"/>
                  </a:cubicBezTo>
                  <a:cubicBezTo>
                    <a:pt x="114" y="26"/>
                    <a:pt x="114" y="24"/>
                    <a:pt x="113" y="24"/>
                  </a:cubicBezTo>
                  <a:cubicBezTo>
                    <a:pt x="113" y="24"/>
                    <a:pt x="113" y="23"/>
                    <a:pt x="113" y="23"/>
                  </a:cubicBezTo>
                  <a:cubicBezTo>
                    <a:pt x="114" y="23"/>
                    <a:pt x="116" y="23"/>
                    <a:pt x="116" y="22"/>
                  </a:cubicBezTo>
                  <a:cubicBezTo>
                    <a:pt x="116" y="22"/>
                    <a:pt x="115" y="20"/>
                    <a:pt x="114" y="20"/>
                  </a:cubicBezTo>
                  <a:cubicBezTo>
                    <a:pt x="114" y="20"/>
                    <a:pt x="114" y="19"/>
                    <a:pt x="114" y="19"/>
                  </a:cubicBezTo>
                  <a:cubicBezTo>
                    <a:pt x="115" y="19"/>
                    <a:pt x="117" y="18"/>
                    <a:pt x="117" y="18"/>
                  </a:cubicBezTo>
                  <a:close/>
                  <a:moveTo>
                    <a:pt x="103" y="31"/>
                  </a:moveTo>
                  <a:cubicBezTo>
                    <a:pt x="102" y="32"/>
                    <a:pt x="101" y="32"/>
                    <a:pt x="101" y="32"/>
                  </a:cubicBezTo>
                  <a:cubicBezTo>
                    <a:pt x="101" y="29"/>
                    <a:pt x="103" y="25"/>
                    <a:pt x="102" y="22"/>
                  </a:cubicBezTo>
                  <a:cubicBezTo>
                    <a:pt x="103" y="25"/>
                    <a:pt x="107" y="25"/>
                    <a:pt x="110" y="26"/>
                  </a:cubicBezTo>
                  <a:cubicBezTo>
                    <a:pt x="108" y="29"/>
                    <a:pt x="106" y="31"/>
                    <a:pt x="103" y="31"/>
                  </a:cubicBezTo>
                  <a:close/>
                  <a:moveTo>
                    <a:pt x="87" y="26"/>
                  </a:moveTo>
                  <a:cubicBezTo>
                    <a:pt x="90" y="25"/>
                    <a:pt x="95" y="25"/>
                    <a:pt x="96" y="22"/>
                  </a:cubicBezTo>
                  <a:cubicBezTo>
                    <a:pt x="95" y="25"/>
                    <a:pt x="97" y="29"/>
                    <a:pt x="97" y="32"/>
                  </a:cubicBezTo>
                  <a:cubicBezTo>
                    <a:pt x="93" y="31"/>
                    <a:pt x="90" y="29"/>
                    <a:pt x="87" y="26"/>
                  </a:cubicBezTo>
                  <a:close/>
                  <a:moveTo>
                    <a:pt x="85" y="21"/>
                  </a:moveTo>
                  <a:cubicBezTo>
                    <a:pt x="84" y="18"/>
                    <a:pt x="84" y="15"/>
                    <a:pt x="86" y="12"/>
                  </a:cubicBezTo>
                  <a:cubicBezTo>
                    <a:pt x="88" y="14"/>
                    <a:pt x="91" y="18"/>
                    <a:pt x="93" y="18"/>
                  </a:cubicBezTo>
                  <a:cubicBezTo>
                    <a:pt x="91" y="18"/>
                    <a:pt x="88" y="21"/>
                    <a:pt x="86" y="23"/>
                  </a:cubicBezTo>
                  <a:cubicBezTo>
                    <a:pt x="85" y="23"/>
                    <a:pt x="85" y="22"/>
                    <a:pt x="85" y="21"/>
                  </a:cubicBezTo>
                  <a:close/>
                  <a:moveTo>
                    <a:pt x="95" y="4"/>
                  </a:moveTo>
                  <a:cubicBezTo>
                    <a:pt x="96" y="4"/>
                    <a:pt x="96" y="3"/>
                    <a:pt x="97" y="3"/>
                  </a:cubicBezTo>
                  <a:cubicBezTo>
                    <a:pt x="97" y="7"/>
                    <a:pt x="95" y="11"/>
                    <a:pt x="96" y="13"/>
                  </a:cubicBezTo>
                  <a:cubicBezTo>
                    <a:pt x="95" y="11"/>
                    <a:pt x="90" y="10"/>
                    <a:pt x="87" y="9"/>
                  </a:cubicBezTo>
                  <a:cubicBezTo>
                    <a:pt x="89" y="6"/>
                    <a:pt x="92" y="5"/>
                    <a:pt x="95" y="4"/>
                  </a:cubicBezTo>
                  <a:close/>
                  <a:moveTo>
                    <a:pt x="110" y="9"/>
                  </a:moveTo>
                  <a:cubicBezTo>
                    <a:pt x="107" y="10"/>
                    <a:pt x="103" y="11"/>
                    <a:pt x="102" y="13"/>
                  </a:cubicBezTo>
                  <a:cubicBezTo>
                    <a:pt x="103" y="11"/>
                    <a:pt x="101" y="7"/>
                    <a:pt x="101" y="3"/>
                  </a:cubicBezTo>
                  <a:cubicBezTo>
                    <a:pt x="104" y="4"/>
                    <a:pt x="108" y="6"/>
                    <a:pt x="110" y="9"/>
                  </a:cubicBezTo>
                  <a:close/>
                  <a:moveTo>
                    <a:pt x="101" y="21"/>
                  </a:moveTo>
                  <a:cubicBezTo>
                    <a:pt x="101" y="21"/>
                    <a:pt x="101" y="22"/>
                    <a:pt x="102" y="22"/>
                  </a:cubicBezTo>
                  <a:cubicBezTo>
                    <a:pt x="101" y="22"/>
                    <a:pt x="101" y="22"/>
                    <a:pt x="101" y="21"/>
                  </a:cubicBezTo>
                  <a:cubicBezTo>
                    <a:pt x="100" y="23"/>
                    <a:pt x="98" y="23"/>
                    <a:pt x="97" y="21"/>
                  </a:cubicBezTo>
                  <a:cubicBezTo>
                    <a:pt x="97" y="22"/>
                    <a:pt x="96" y="22"/>
                    <a:pt x="96" y="22"/>
                  </a:cubicBezTo>
                  <a:cubicBezTo>
                    <a:pt x="96" y="22"/>
                    <a:pt x="97" y="21"/>
                    <a:pt x="97" y="21"/>
                  </a:cubicBezTo>
                  <a:cubicBezTo>
                    <a:pt x="95" y="21"/>
                    <a:pt x="94" y="19"/>
                    <a:pt x="95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7"/>
                    <a:pt x="95" y="17"/>
                  </a:cubicBezTo>
                  <a:cubicBezTo>
                    <a:pt x="94" y="16"/>
                    <a:pt x="95" y="14"/>
                    <a:pt x="97" y="14"/>
                  </a:cubicBezTo>
                  <a:cubicBezTo>
                    <a:pt x="97" y="14"/>
                    <a:pt x="96" y="13"/>
                    <a:pt x="96" y="13"/>
                  </a:cubicBezTo>
                  <a:cubicBezTo>
                    <a:pt x="96" y="13"/>
                    <a:pt x="97" y="14"/>
                    <a:pt x="97" y="14"/>
                  </a:cubicBezTo>
                  <a:cubicBezTo>
                    <a:pt x="98" y="13"/>
                    <a:pt x="100" y="13"/>
                    <a:pt x="101" y="14"/>
                  </a:cubicBezTo>
                  <a:cubicBezTo>
                    <a:pt x="101" y="14"/>
                    <a:pt x="101" y="13"/>
                    <a:pt x="102" y="13"/>
                  </a:cubicBezTo>
                  <a:cubicBezTo>
                    <a:pt x="101" y="13"/>
                    <a:pt x="101" y="14"/>
                    <a:pt x="101" y="14"/>
                  </a:cubicBezTo>
                  <a:cubicBezTo>
                    <a:pt x="103" y="14"/>
                    <a:pt x="104" y="16"/>
                    <a:pt x="103" y="17"/>
                  </a:cubicBezTo>
                  <a:cubicBezTo>
                    <a:pt x="103" y="17"/>
                    <a:pt x="104" y="18"/>
                    <a:pt x="104" y="18"/>
                  </a:cubicBezTo>
                  <a:cubicBezTo>
                    <a:pt x="104" y="18"/>
                    <a:pt x="103" y="18"/>
                    <a:pt x="103" y="18"/>
                  </a:cubicBezTo>
                  <a:cubicBezTo>
                    <a:pt x="104" y="19"/>
                    <a:pt x="103" y="21"/>
                    <a:pt x="101" y="21"/>
                  </a:cubicBezTo>
                  <a:close/>
                  <a:moveTo>
                    <a:pt x="112" y="23"/>
                  </a:moveTo>
                  <a:cubicBezTo>
                    <a:pt x="110" y="21"/>
                    <a:pt x="107" y="18"/>
                    <a:pt x="104" y="18"/>
                  </a:cubicBezTo>
                  <a:cubicBezTo>
                    <a:pt x="107" y="18"/>
                    <a:pt x="110" y="14"/>
                    <a:pt x="112" y="12"/>
                  </a:cubicBezTo>
                  <a:cubicBezTo>
                    <a:pt x="112" y="13"/>
                    <a:pt x="113" y="13"/>
                    <a:pt x="113" y="14"/>
                  </a:cubicBezTo>
                  <a:cubicBezTo>
                    <a:pt x="114" y="17"/>
                    <a:pt x="113" y="20"/>
                    <a:pt x="112" y="23"/>
                  </a:cubicBezTo>
                  <a:close/>
                  <a:moveTo>
                    <a:pt x="99" y="13"/>
                  </a:moveTo>
                  <a:cubicBezTo>
                    <a:pt x="97" y="13"/>
                    <a:pt x="95" y="15"/>
                    <a:pt x="95" y="18"/>
                  </a:cubicBezTo>
                  <a:cubicBezTo>
                    <a:pt x="95" y="20"/>
                    <a:pt x="97" y="22"/>
                    <a:pt x="99" y="22"/>
                  </a:cubicBezTo>
                  <a:cubicBezTo>
                    <a:pt x="101" y="22"/>
                    <a:pt x="103" y="20"/>
                    <a:pt x="103" y="18"/>
                  </a:cubicBezTo>
                  <a:cubicBezTo>
                    <a:pt x="103" y="15"/>
                    <a:pt x="101" y="13"/>
                    <a:pt x="99" y="13"/>
                  </a:cubicBezTo>
                  <a:close/>
                  <a:moveTo>
                    <a:pt x="99" y="20"/>
                  </a:moveTo>
                  <a:cubicBezTo>
                    <a:pt x="98" y="20"/>
                    <a:pt x="97" y="19"/>
                    <a:pt x="97" y="18"/>
                  </a:cubicBezTo>
                  <a:cubicBezTo>
                    <a:pt x="97" y="16"/>
                    <a:pt x="98" y="15"/>
                    <a:pt x="99" y="15"/>
                  </a:cubicBezTo>
                  <a:cubicBezTo>
                    <a:pt x="100" y="15"/>
                    <a:pt x="101" y="16"/>
                    <a:pt x="101" y="18"/>
                  </a:cubicBezTo>
                  <a:cubicBezTo>
                    <a:pt x="101" y="19"/>
                    <a:pt x="100" y="20"/>
                    <a:pt x="99" y="2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"/>
          <p:cNvGrpSpPr/>
          <p:nvPr/>
        </p:nvGrpSpPr>
        <p:grpSpPr>
          <a:xfrm>
            <a:off x="1196428" y="5060600"/>
            <a:ext cx="6858000" cy="91440"/>
            <a:chOff x="76200" y="4476750"/>
            <a:chExt cx="6858000" cy="91440"/>
          </a:xfrm>
        </p:grpSpPr>
        <p:sp>
          <p:nvSpPr>
            <p:cNvPr id="214" name="Rectangle 213"/>
            <p:cNvSpPr/>
            <p:nvPr/>
          </p:nvSpPr>
          <p:spPr>
            <a:xfrm>
              <a:off x="76200" y="4476750"/>
              <a:ext cx="1371600" cy="91440"/>
            </a:xfrm>
            <a:prstGeom prst="rect">
              <a:avLst/>
            </a:prstGeom>
            <a:solidFill>
              <a:srgbClr val="23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447800" y="4476750"/>
              <a:ext cx="1371600" cy="91440"/>
            </a:xfrm>
            <a:prstGeom prst="rect">
              <a:avLst/>
            </a:prstGeom>
            <a:solidFill>
              <a:srgbClr val="D84D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819400" y="4476750"/>
              <a:ext cx="1371600" cy="91440"/>
            </a:xfrm>
            <a:prstGeom prst="rect">
              <a:avLst/>
            </a:prstGeom>
            <a:solidFill>
              <a:srgbClr val="A1B7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191000" y="4476750"/>
              <a:ext cx="1371600" cy="91440"/>
            </a:xfrm>
            <a:prstGeom prst="rect">
              <a:avLst/>
            </a:prstGeom>
            <a:solidFill>
              <a:srgbClr val="FCC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562600" y="4476750"/>
              <a:ext cx="13716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ight Arrow 45"/>
          <p:cNvSpPr/>
          <p:nvPr/>
        </p:nvSpPr>
        <p:spPr>
          <a:xfrm>
            <a:off x="990600" y="1133889"/>
            <a:ext cx="4156388" cy="808794"/>
          </a:xfrm>
          <a:prstGeom prst="rightArrow">
            <a:avLst>
              <a:gd name="adj1" fmla="val 63611"/>
              <a:gd name="adj2" fmla="val 551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46"/>
          <p:cNvSpPr/>
          <p:nvPr/>
        </p:nvSpPr>
        <p:spPr>
          <a:xfrm flipH="1">
            <a:off x="990600" y="1791928"/>
            <a:ext cx="3224784" cy="281319"/>
          </a:xfrm>
          <a:prstGeom prst="parallelogram">
            <a:avLst>
              <a:gd name="adj" fmla="val 31571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7"/>
          <p:cNvSpPr/>
          <p:nvPr/>
        </p:nvSpPr>
        <p:spPr>
          <a:xfrm>
            <a:off x="990600" y="2073248"/>
            <a:ext cx="3224784" cy="502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49"/>
          <p:cNvSpPr/>
          <p:nvPr/>
        </p:nvSpPr>
        <p:spPr>
          <a:xfrm flipH="1">
            <a:off x="990600" y="2576107"/>
            <a:ext cx="3224784" cy="281319"/>
          </a:xfrm>
          <a:prstGeom prst="parallelogram">
            <a:avLst>
              <a:gd name="adj" fmla="val 28591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50"/>
          <p:cNvSpPr/>
          <p:nvPr/>
        </p:nvSpPr>
        <p:spPr>
          <a:xfrm>
            <a:off x="990600" y="2857427"/>
            <a:ext cx="3224784" cy="5028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2"/>
          <p:cNvSpPr/>
          <p:nvPr/>
        </p:nvSpPr>
        <p:spPr>
          <a:xfrm rot="10800000">
            <a:off x="1005334" y="4144465"/>
            <a:ext cx="883196" cy="703496"/>
          </a:xfrm>
          <a:custGeom>
            <a:avLst/>
            <a:gdLst>
              <a:gd name="connsiteX0" fmla="*/ 0 w 674105"/>
              <a:gd name="connsiteY0" fmla="*/ 748210 h 748210"/>
              <a:gd name="connsiteX1" fmla="*/ 0 w 674105"/>
              <a:gd name="connsiteY1" fmla="*/ 0 h 748210"/>
              <a:gd name="connsiteX2" fmla="*/ 674105 w 674105"/>
              <a:gd name="connsiteY2" fmla="*/ 748210 h 748210"/>
              <a:gd name="connsiteX3" fmla="*/ 0 w 674105"/>
              <a:gd name="connsiteY3" fmla="*/ 748210 h 748210"/>
              <a:gd name="connsiteX0" fmla="*/ 385719 w 1059824"/>
              <a:gd name="connsiteY0" fmla="*/ 703496 h 703496"/>
              <a:gd name="connsiteX1" fmla="*/ 0 w 1059824"/>
              <a:gd name="connsiteY1" fmla="*/ 0 h 703496"/>
              <a:gd name="connsiteX2" fmla="*/ 1059824 w 1059824"/>
              <a:gd name="connsiteY2" fmla="*/ 703496 h 703496"/>
              <a:gd name="connsiteX3" fmla="*/ 385719 w 1059824"/>
              <a:gd name="connsiteY3" fmla="*/ 703496 h 70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824" h="703496">
                <a:moveTo>
                  <a:pt x="385719" y="703496"/>
                </a:moveTo>
                <a:lnTo>
                  <a:pt x="0" y="0"/>
                </a:lnTo>
                <a:lnTo>
                  <a:pt x="1059824" y="703496"/>
                </a:lnTo>
                <a:lnTo>
                  <a:pt x="385719" y="70349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54"/>
          <p:cNvSpPr/>
          <p:nvPr/>
        </p:nvSpPr>
        <p:spPr>
          <a:xfrm flipH="1">
            <a:off x="990600" y="3360286"/>
            <a:ext cx="3224784" cy="281319"/>
          </a:xfrm>
          <a:prstGeom prst="parallelogram">
            <a:avLst>
              <a:gd name="adj" fmla="val 299459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55"/>
          <p:cNvSpPr/>
          <p:nvPr/>
        </p:nvSpPr>
        <p:spPr>
          <a:xfrm>
            <a:off x="990600" y="3641606"/>
            <a:ext cx="3224784" cy="5028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56"/>
          <p:cNvSpPr txBox="1"/>
          <p:nvPr/>
        </p:nvSpPr>
        <p:spPr>
          <a:xfrm>
            <a:off x="1297967" y="2230098"/>
            <a:ext cx="2423740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COMUNICAÇÃO UNIFICADA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57"/>
          <p:cNvSpPr txBox="1"/>
          <p:nvPr/>
        </p:nvSpPr>
        <p:spPr>
          <a:xfrm>
            <a:off x="1128266" y="1415593"/>
            <a:ext cx="3652667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COMPARTILHAMENTO DE INFORMAÇÕES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TextBox 58"/>
          <p:cNvSpPr txBox="1"/>
          <p:nvPr/>
        </p:nvSpPr>
        <p:spPr>
          <a:xfrm>
            <a:off x="1203645" y="3001134"/>
            <a:ext cx="2744021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AUMENTO DA PRODUTIVIDADE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TextBox 59"/>
          <p:cNvSpPr txBox="1"/>
          <p:nvPr/>
        </p:nvSpPr>
        <p:spPr>
          <a:xfrm>
            <a:off x="1059001" y="3785313"/>
            <a:ext cx="3117265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TOMADA DE DECISÃO ACELERADA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26" name="Group 250"/>
          <p:cNvGrpSpPr/>
          <p:nvPr/>
        </p:nvGrpSpPr>
        <p:grpSpPr>
          <a:xfrm>
            <a:off x="4334154" y="1309004"/>
            <a:ext cx="4202219" cy="2803560"/>
            <a:chOff x="870571" y="2299612"/>
            <a:chExt cx="1192213" cy="74930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870571" y="2313900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1480171" y="2299612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Group 346"/>
          <p:cNvGrpSpPr/>
          <p:nvPr/>
        </p:nvGrpSpPr>
        <p:grpSpPr>
          <a:xfrm>
            <a:off x="4765984" y="1968394"/>
            <a:ext cx="3338559" cy="1816919"/>
            <a:chOff x="4103688" y="2266950"/>
            <a:chExt cx="3465057" cy="1822451"/>
          </a:xfrm>
        </p:grpSpPr>
        <p:grpSp>
          <p:nvGrpSpPr>
            <p:cNvPr id="31" name="Group 335"/>
            <p:cNvGrpSpPr/>
            <p:nvPr/>
          </p:nvGrpSpPr>
          <p:grpSpPr>
            <a:xfrm>
              <a:off x="6440487" y="2590800"/>
              <a:ext cx="377825" cy="1414463"/>
              <a:chOff x="6391276" y="1049338"/>
              <a:chExt cx="377825" cy="1414463"/>
            </a:xfrm>
          </p:grpSpPr>
          <p:sp>
            <p:nvSpPr>
              <p:cNvPr id="228" name="Rectangle 46"/>
              <p:cNvSpPr>
                <a:spLocks noChangeArrowheads="1"/>
              </p:cNvSpPr>
              <p:nvPr/>
            </p:nvSpPr>
            <p:spPr bwMode="auto">
              <a:xfrm>
                <a:off x="6391276" y="1049338"/>
                <a:ext cx="377825" cy="141446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29" name="Group 334"/>
              <p:cNvGrpSpPr/>
              <p:nvPr/>
            </p:nvGrpSpPr>
            <p:grpSpPr>
              <a:xfrm>
                <a:off x="6440488" y="1189038"/>
                <a:ext cx="271463" cy="1106488"/>
                <a:chOff x="6440488" y="1189038"/>
                <a:chExt cx="271463" cy="1106488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230" name="Rectangle 38"/>
                <p:cNvSpPr>
                  <a:spLocks noChangeArrowheads="1"/>
                </p:cNvSpPr>
                <p:nvPr/>
              </p:nvSpPr>
              <p:spPr bwMode="auto">
                <a:xfrm>
                  <a:off x="6440488" y="1189038"/>
                  <a:ext cx="271463" cy="44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Rectangle 39"/>
                <p:cNvSpPr>
                  <a:spLocks noChangeArrowheads="1"/>
                </p:cNvSpPr>
                <p:nvPr/>
              </p:nvSpPr>
              <p:spPr bwMode="auto">
                <a:xfrm>
                  <a:off x="6440488" y="1341438"/>
                  <a:ext cx="271463" cy="44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Rectangle 40"/>
                <p:cNvSpPr>
                  <a:spLocks noChangeArrowheads="1"/>
                </p:cNvSpPr>
                <p:nvPr/>
              </p:nvSpPr>
              <p:spPr bwMode="auto">
                <a:xfrm>
                  <a:off x="6440488" y="1492251"/>
                  <a:ext cx="271463" cy="44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Rectangle 41"/>
                <p:cNvSpPr>
                  <a:spLocks noChangeArrowheads="1"/>
                </p:cNvSpPr>
                <p:nvPr/>
              </p:nvSpPr>
              <p:spPr bwMode="auto">
                <a:xfrm>
                  <a:off x="6440488" y="1644651"/>
                  <a:ext cx="271463" cy="44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Rectangle 42"/>
                <p:cNvSpPr>
                  <a:spLocks noChangeArrowheads="1"/>
                </p:cNvSpPr>
                <p:nvPr/>
              </p:nvSpPr>
              <p:spPr bwMode="auto">
                <a:xfrm>
                  <a:off x="6440488" y="1795463"/>
                  <a:ext cx="271463" cy="460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Rectangle 43"/>
                <p:cNvSpPr>
                  <a:spLocks noChangeArrowheads="1"/>
                </p:cNvSpPr>
                <p:nvPr/>
              </p:nvSpPr>
              <p:spPr bwMode="auto">
                <a:xfrm>
                  <a:off x="6440488" y="1947863"/>
                  <a:ext cx="271463" cy="44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Rectangle 44"/>
                <p:cNvSpPr>
                  <a:spLocks noChangeArrowheads="1"/>
                </p:cNvSpPr>
                <p:nvPr/>
              </p:nvSpPr>
              <p:spPr bwMode="auto">
                <a:xfrm>
                  <a:off x="6440488" y="2098676"/>
                  <a:ext cx="271463" cy="460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Rectangle 45"/>
                <p:cNvSpPr>
                  <a:spLocks noChangeArrowheads="1"/>
                </p:cNvSpPr>
                <p:nvPr/>
              </p:nvSpPr>
              <p:spPr bwMode="auto">
                <a:xfrm>
                  <a:off x="6440488" y="2251076"/>
                  <a:ext cx="271463" cy="44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Rectangle 47"/>
                <p:cNvSpPr>
                  <a:spLocks noChangeArrowheads="1"/>
                </p:cNvSpPr>
                <p:nvPr/>
              </p:nvSpPr>
              <p:spPr bwMode="auto">
                <a:xfrm>
                  <a:off x="6440488" y="1189038"/>
                  <a:ext cx="271463" cy="44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Rectangle 48"/>
                <p:cNvSpPr>
                  <a:spLocks noChangeArrowheads="1"/>
                </p:cNvSpPr>
                <p:nvPr/>
              </p:nvSpPr>
              <p:spPr bwMode="auto">
                <a:xfrm>
                  <a:off x="6440488" y="1341438"/>
                  <a:ext cx="271463" cy="44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Rectangle 49"/>
                <p:cNvSpPr>
                  <a:spLocks noChangeArrowheads="1"/>
                </p:cNvSpPr>
                <p:nvPr/>
              </p:nvSpPr>
              <p:spPr bwMode="auto">
                <a:xfrm>
                  <a:off x="6440488" y="1492251"/>
                  <a:ext cx="271463" cy="44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Rectangle 50"/>
                <p:cNvSpPr>
                  <a:spLocks noChangeArrowheads="1"/>
                </p:cNvSpPr>
                <p:nvPr/>
              </p:nvSpPr>
              <p:spPr bwMode="auto">
                <a:xfrm>
                  <a:off x="6440488" y="1644651"/>
                  <a:ext cx="271463" cy="44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Rectangle 51"/>
                <p:cNvSpPr>
                  <a:spLocks noChangeArrowheads="1"/>
                </p:cNvSpPr>
                <p:nvPr/>
              </p:nvSpPr>
              <p:spPr bwMode="auto">
                <a:xfrm>
                  <a:off x="6440488" y="1795463"/>
                  <a:ext cx="271463" cy="460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Rectangle 52"/>
                <p:cNvSpPr>
                  <a:spLocks noChangeArrowheads="1"/>
                </p:cNvSpPr>
                <p:nvPr/>
              </p:nvSpPr>
              <p:spPr bwMode="auto">
                <a:xfrm>
                  <a:off x="6440488" y="1947863"/>
                  <a:ext cx="271463" cy="44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Rectangle 53"/>
                <p:cNvSpPr>
                  <a:spLocks noChangeArrowheads="1"/>
                </p:cNvSpPr>
                <p:nvPr/>
              </p:nvSpPr>
              <p:spPr bwMode="auto">
                <a:xfrm>
                  <a:off x="6440488" y="2098676"/>
                  <a:ext cx="271463" cy="460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Rectangle 54"/>
                <p:cNvSpPr>
                  <a:spLocks noChangeArrowheads="1"/>
                </p:cNvSpPr>
                <p:nvPr/>
              </p:nvSpPr>
              <p:spPr bwMode="auto">
                <a:xfrm>
                  <a:off x="6440488" y="2251076"/>
                  <a:ext cx="271463" cy="44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2" name="Group 340"/>
            <p:cNvGrpSpPr/>
            <p:nvPr/>
          </p:nvGrpSpPr>
          <p:grpSpPr>
            <a:xfrm>
              <a:off x="6818312" y="2849563"/>
              <a:ext cx="277813" cy="1155700"/>
              <a:chOff x="6302376" y="2709863"/>
              <a:chExt cx="277813" cy="1155700"/>
            </a:xfrm>
          </p:grpSpPr>
          <p:sp>
            <p:nvSpPr>
              <p:cNvPr id="206" name="Freeform 55"/>
              <p:cNvSpPr>
                <a:spLocks/>
              </p:cNvSpPr>
              <p:nvPr/>
            </p:nvSpPr>
            <p:spPr bwMode="auto">
              <a:xfrm>
                <a:off x="6302376" y="2709863"/>
                <a:ext cx="277813" cy="1155700"/>
              </a:xfrm>
              <a:custGeom>
                <a:avLst/>
                <a:gdLst/>
                <a:ahLst/>
                <a:cxnLst>
                  <a:cxn ang="0">
                    <a:pos x="175" y="0"/>
                  </a:cxn>
                  <a:cxn ang="0">
                    <a:pos x="0" y="147"/>
                  </a:cxn>
                  <a:cxn ang="0">
                    <a:pos x="0" y="728"/>
                  </a:cxn>
                  <a:cxn ang="0">
                    <a:pos x="175" y="728"/>
                  </a:cxn>
                  <a:cxn ang="0">
                    <a:pos x="175" y="0"/>
                  </a:cxn>
                </a:cxnLst>
                <a:rect l="0" t="0" r="r" b="b"/>
                <a:pathLst>
                  <a:path w="175" h="728">
                    <a:moveTo>
                      <a:pt x="175" y="0"/>
                    </a:moveTo>
                    <a:lnTo>
                      <a:pt x="0" y="147"/>
                    </a:lnTo>
                    <a:lnTo>
                      <a:pt x="0" y="728"/>
                    </a:lnTo>
                    <a:lnTo>
                      <a:pt x="175" y="728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FCD0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56"/>
              <p:cNvSpPr>
                <a:spLocks/>
              </p:cNvSpPr>
              <p:nvPr/>
            </p:nvSpPr>
            <p:spPr bwMode="auto">
              <a:xfrm>
                <a:off x="6302376" y="2709863"/>
                <a:ext cx="277813" cy="1155700"/>
              </a:xfrm>
              <a:custGeom>
                <a:avLst/>
                <a:gdLst/>
                <a:ahLst/>
                <a:cxnLst>
                  <a:cxn ang="0">
                    <a:pos x="175" y="0"/>
                  </a:cxn>
                  <a:cxn ang="0">
                    <a:pos x="0" y="147"/>
                  </a:cxn>
                  <a:cxn ang="0">
                    <a:pos x="0" y="728"/>
                  </a:cxn>
                  <a:cxn ang="0">
                    <a:pos x="175" y="728"/>
                  </a:cxn>
                  <a:cxn ang="0">
                    <a:pos x="175" y="0"/>
                  </a:cxn>
                </a:cxnLst>
                <a:rect l="0" t="0" r="r" b="b"/>
                <a:pathLst>
                  <a:path w="175" h="728">
                    <a:moveTo>
                      <a:pt x="175" y="0"/>
                    </a:moveTo>
                    <a:lnTo>
                      <a:pt x="0" y="147"/>
                    </a:lnTo>
                    <a:lnTo>
                      <a:pt x="0" y="728"/>
                    </a:lnTo>
                    <a:lnTo>
                      <a:pt x="175" y="728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08" name="Group 339"/>
              <p:cNvGrpSpPr/>
              <p:nvPr/>
            </p:nvGrpSpPr>
            <p:grpSpPr>
              <a:xfrm>
                <a:off x="6334126" y="3001963"/>
                <a:ext cx="215900" cy="730251"/>
                <a:chOff x="6334126" y="3001963"/>
                <a:chExt cx="215900" cy="730251"/>
              </a:xfrm>
            </p:grpSpPr>
            <p:sp>
              <p:nvSpPr>
                <p:cNvPr id="209" name="Oval 57"/>
                <p:cNvSpPr>
                  <a:spLocks noChangeArrowheads="1"/>
                </p:cNvSpPr>
                <p:nvPr/>
              </p:nvSpPr>
              <p:spPr bwMode="auto">
                <a:xfrm>
                  <a:off x="6334126" y="3001963"/>
                  <a:ext cx="92075" cy="92075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Oval 58"/>
                <p:cNvSpPr>
                  <a:spLocks noChangeArrowheads="1"/>
                </p:cNvSpPr>
                <p:nvPr/>
              </p:nvSpPr>
              <p:spPr bwMode="auto">
                <a:xfrm>
                  <a:off x="6459538" y="3001963"/>
                  <a:ext cx="90488" cy="92075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Oval 59"/>
                <p:cNvSpPr>
                  <a:spLocks noChangeArrowheads="1"/>
                </p:cNvSpPr>
                <p:nvPr/>
              </p:nvSpPr>
              <p:spPr bwMode="auto">
                <a:xfrm>
                  <a:off x="6334126" y="3130551"/>
                  <a:ext cx="92075" cy="92075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Oval 60"/>
                <p:cNvSpPr>
                  <a:spLocks noChangeArrowheads="1"/>
                </p:cNvSpPr>
                <p:nvPr/>
              </p:nvSpPr>
              <p:spPr bwMode="auto">
                <a:xfrm>
                  <a:off x="6459538" y="3130551"/>
                  <a:ext cx="90488" cy="92075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Oval 61"/>
                <p:cNvSpPr>
                  <a:spLocks noChangeArrowheads="1"/>
                </p:cNvSpPr>
                <p:nvPr/>
              </p:nvSpPr>
              <p:spPr bwMode="auto">
                <a:xfrm>
                  <a:off x="6334126" y="3259138"/>
                  <a:ext cx="92075" cy="9048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Oval 62"/>
                <p:cNvSpPr>
                  <a:spLocks noChangeArrowheads="1"/>
                </p:cNvSpPr>
                <p:nvPr/>
              </p:nvSpPr>
              <p:spPr bwMode="auto">
                <a:xfrm>
                  <a:off x="6459538" y="3259138"/>
                  <a:ext cx="90488" cy="9048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Oval 63"/>
                <p:cNvSpPr>
                  <a:spLocks noChangeArrowheads="1"/>
                </p:cNvSpPr>
                <p:nvPr/>
              </p:nvSpPr>
              <p:spPr bwMode="auto">
                <a:xfrm>
                  <a:off x="6334126" y="3386138"/>
                  <a:ext cx="92075" cy="9048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Oval 64"/>
                <p:cNvSpPr>
                  <a:spLocks noChangeArrowheads="1"/>
                </p:cNvSpPr>
                <p:nvPr/>
              </p:nvSpPr>
              <p:spPr bwMode="auto">
                <a:xfrm>
                  <a:off x="6459538" y="3386138"/>
                  <a:ext cx="90488" cy="9048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Oval 65"/>
                <p:cNvSpPr>
                  <a:spLocks noChangeArrowheads="1"/>
                </p:cNvSpPr>
                <p:nvPr/>
              </p:nvSpPr>
              <p:spPr bwMode="auto">
                <a:xfrm>
                  <a:off x="6334126" y="3513138"/>
                  <a:ext cx="92075" cy="92075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Oval 66"/>
                <p:cNvSpPr>
                  <a:spLocks noChangeArrowheads="1"/>
                </p:cNvSpPr>
                <p:nvPr/>
              </p:nvSpPr>
              <p:spPr bwMode="auto">
                <a:xfrm>
                  <a:off x="6459538" y="3513138"/>
                  <a:ext cx="90488" cy="92075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Oval 67"/>
                <p:cNvSpPr>
                  <a:spLocks noChangeArrowheads="1"/>
                </p:cNvSpPr>
                <p:nvPr/>
              </p:nvSpPr>
              <p:spPr bwMode="auto">
                <a:xfrm>
                  <a:off x="6334126" y="3641726"/>
                  <a:ext cx="92075" cy="9048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Oval 68"/>
                <p:cNvSpPr>
                  <a:spLocks noChangeArrowheads="1"/>
                </p:cNvSpPr>
                <p:nvPr/>
              </p:nvSpPr>
              <p:spPr bwMode="auto">
                <a:xfrm>
                  <a:off x="6459538" y="3641726"/>
                  <a:ext cx="90488" cy="9048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3" name="Group 328"/>
            <p:cNvGrpSpPr/>
            <p:nvPr/>
          </p:nvGrpSpPr>
          <p:grpSpPr>
            <a:xfrm>
              <a:off x="6081713" y="2266950"/>
              <a:ext cx="379413" cy="1738313"/>
              <a:chOff x="4513263" y="1565276"/>
              <a:chExt cx="379413" cy="1738313"/>
            </a:xfrm>
          </p:grpSpPr>
          <p:sp>
            <p:nvSpPr>
              <p:cNvPr id="180" name="Rectangle 69"/>
              <p:cNvSpPr>
                <a:spLocks noChangeArrowheads="1"/>
              </p:cNvSpPr>
              <p:nvPr/>
            </p:nvSpPr>
            <p:spPr bwMode="auto">
              <a:xfrm>
                <a:off x="4513263" y="1565276"/>
                <a:ext cx="379413" cy="173831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1" name="Group 327"/>
              <p:cNvGrpSpPr/>
              <p:nvPr/>
            </p:nvGrpSpPr>
            <p:grpSpPr>
              <a:xfrm>
                <a:off x="4552951" y="1616076"/>
                <a:ext cx="301625" cy="1544637"/>
                <a:chOff x="4552951" y="1616076"/>
                <a:chExt cx="301625" cy="1544637"/>
              </a:xfrm>
              <a:solidFill>
                <a:schemeClr val="accent4">
                  <a:lumMod val="75000"/>
                </a:schemeClr>
              </a:solidFill>
            </p:grpSpPr>
            <p:sp>
              <p:nvSpPr>
                <p:cNvPr id="182" name="Rectangle 70"/>
                <p:cNvSpPr>
                  <a:spLocks noChangeArrowheads="1"/>
                </p:cNvSpPr>
                <p:nvPr/>
              </p:nvSpPr>
              <p:spPr bwMode="auto">
                <a:xfrm>
                  <a:off x="4552951" y="1616076"/>
                  <a:ext cx="301625" cy="174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Rectangle 71"/>
                <p:cNvSpPr>
                  <a:spLocks noChangeArrowheads="1"/>
                </p:cNvSpPr>
                <p:nvPr/>
              </p:nvSpPr>
              <p:spPr bwMode="auto">
                <a:xfrm>
                  <a:off x="4552951" y="1681163"/>
                  <a:ext cx="301625" cy="190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Rectangle 72"/>
                <p:cNvSpPr>
                  <a:spLocks noChangeArrowheads="1"/>
                </p:cNvSpPr>
                <p:nvPr/>
              </p:nvSpPr>
              <p:spPr bwMode="auto">
                <a:xfrm>
                  <a:off x="4552951" y="1747838"/>
                  <a:ext cx="301625" cy="190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Rectangle 73"/>
                <p:cNvSpPr>
                  <a:spLocks noChangeArrowheads="1"/>
                </p:cNvSpPr>
                <p:nvPr/>
              </p:nvSpPr>
              <p:spPr bwMode="auto">
                <a:xfrm>
                  <a:off x="4552951" y="1812926"/>
                  <a:ext cx="301625" cy="190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Rectangle 74"/>
                <p:cNvSpPr>
                  <a:spLocks noChangeArrowheads="1"/>
                </p:cNvSpPr>
                <p:nvPr/>
              </p:nvSpPr>
              <p:spPr bwMode="auto">
                <a:xfrm>
                  <a:off x="4552951" y="1881188"/>
                  <a:ext cx="301625" cy="190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Rectangle 75"/>
                <p:cNvSpPr>
                  <a:spLocks noChangeArrowheads="1"/>
                </p:cNvSpPr>
                <p:nvPr/>
              </p:nvSpPr>
              <p:spPr bwMode="auto">
                <a:xfrm>
                  <a:off x="4552951" y="1946276"/>
                  <a:ext cx="301625" cy="190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Rectangle 76"/>
                <p:cNvSpPr>
                  <a:spLocks noChangeArrowheads="1"/>
                </p:cNvSpPr>
                <p:nvPr/>
              </p:nvSpPr>
              <p:spPr bwMode="auto">
                <a:xfrm>
                  <a:off x="4552951" y="2012951"/>
                  <a:ext cx="301625" cy="190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Rectangle 77"/>
                <p:cNvSpPr>
                  <a:spLocks noChangeArrowheads="1"/>
                </p:cNvSpPr>
                <p:nvPr/>
              </p:nvSpPr>
              <p:spPr bwMode="auto">
                <a:xfrm>
                  <a:off x="4552951" y="2079626"/>
                  <a:ext cx="301625" cy="190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Rectangle 78"/>
                <p:cNvSpPr>
                  <a:spLocks noChangeArrowheads="1"/>
                </p:cNvSpPr>
                <p:nvPr/>
              </p:nvSpPr>
              <p:spPr bwMode="auto">
                <a:xfrm>
                  <a:off x="4552951" y="2146301"/>
                  <a:ext cx="301625" cy="190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Rectangle 79"/>
                <p:cNvSpPr>
                  <a:spLocks noChangeArrowheads="1"/>
                </p:cNvSpPr>
                <p:nvPr/>
              </p:nvSpPr>
              <p:spPr bwMode="auto">
                <a:xfrm>
                  <a:off x="4552951" y="2212976"/>
                  <a:ext cx="301625" cy="190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Rectangle 80"/>
                <p:cNvSpPr>
                  <a:spLocks noChangeArrowheads="1"/>
                </p:cNvSpPr>
                <p:nvPr/>
              </p:nvSpPr>
              <p:spPr bwMode="auto">
                <a:xfrm>
                  <a:off x="4552951" y="2278063"/>
                  <a:ext cx="301625" cy="190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Rectangle 81"/>
                <p:cNvSpPr>
                  <a:spLocks noChangeArrowheads="1"/>
                </p:cNvSpPr>
                <p:nvPr/>
              </p:nvSpPr>
              <p:spPr bwMode="auto">
                <a:xfrm>
                  <a:off x="4552951" y="2346326"/>
                  <a:ext cx="301625" cy="190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Rectangle 82"/>
                <p:cNvSpPr>
                  <a:spLocks noChangeArrowheads="1"/>
                </p:cNvSpPr>
                <p:nvPr/>
              </p:nvSpPr>
              <p:spPr bwMode="auto">
                <a:xfrm>
                  <a:off x="4552951" y="2411413"/>
                  <a:ext cx="301625" cy="190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Rectangle 83"/>
                <p:cNvSpPr>
                  <a:spLocks noChangeArrowheads="1"/>
                </p:cNvSpPr>
                <p:nvPr/>
              </p:nvSpPr>
              <p:spPr bwMode="auto">
                <a:xfrm>
                  <a:off x="4552951" y="2478088"/>
                  <a:ext cx="301625" cy="190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Rectangle 84"/>
                <p:cNvSpPr>
                  <a:spLocks noChangeArrowheads="1"/>
                </p:cNvSpPr>
                <p:nvPr/>
              </p:nvSpPr>
              <p:spPr bwMode="auto">
                <a:xfrm>
                  <a:off x="4552951" y="2544763"/>
                  <a:ext cx="301625" cy="174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Rectangle 85"/>
                <p:cNvSpPr>
                  <a:spLocks noChangeArrowheads="1"/>
                </p:cNvSpPr>
                <p:nvPr/>
              </p:nvSpPr>
              <p:spPr bwMode="auto">
                <a:xfrm>
                  <a:off x="4552951" y="2611438"/>
                  <a:ext cx="301625" cy="190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Rectangle 86"/>
                <p:cNvSpPr>
                  <a:spLocks noChangeArrowheads="1"/>
                </p:cNvSpPr>
                <p:nvPr/>
              </p:nvSpPr>
              <p:spPr bwMode="auto">
                <a:xfrm>
                  <a:off x="4552951" y="2678113"/>
                  <a:ext cx="301625" cy="174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Rectangle 87"/>
                <p:cNvSpPr>
                  <a:spLocks noChangeArrowheads="1"/>
                </p:cNvSpPr>
                <p:nvPr/>
              </p:nvSpPr>
              <p:spPr bwMode="auto">
                <a:xfrm>
                  <a:off x="4552951" y="2743201"/>
                  <a:ext cx="301625" cy="190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Rectangle 88"/>
                <p:cNvSpPr>
                  <a:spLocks noChangeArrowheads="1"/>
                </p:cNvSpPr>
                <p:nvPr/>
              </p:nvSpPr>
              <p:spPr bwMode="auto">
                <a:xfrm>
                  <a:off x="4552951" y="2811463"/>
                  <a:ext cx="301625" cy="190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Rectangle 89"/>
                <p:cNvSpPr>
                  <a:spLocks noChangeArrowheads="1"/>
                </p:cNvSpPr>
                <p:nvPr/>
              </p:nvSpPr>
              <p:spPr bwMode="auto">
                <a:xfrm>
                  <a:off x="4552951" y="2876551"/>
                  <a:ext cx="301625" cy="190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Rectangle 90"/>
                <p:cNvSpPr>
                  <a:spLocks noChangeArrowheads="1"/>
                </p:cNvSpPr>
                <p:nvPr/>
              </p:nvSpPr>
              <p:spPr bwMode="auto">
                <a:xfrm>
                  <a:off x="4552951" y="2943226"/>
                  <a:ext cx="301625" cy="190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Rectangle 91"/>
                <p:cNvSpPr>
                  <a:spLocks noChangeArrowheads="1"/>
                </p:cNvSpPr>
                <p:nvPr/>
              </p:nvSpPr>
              <p:spPr bwMode="auto">
                <a:xfrm>
                  <a:off x="4552951" y="3008313"/>
                  <a:ext cx="301625" cy="190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Rectangle 92"/>
                <p:cNvSpPr>
                  <a:spLocks noChangeArrowheads="1"/>
                </p:cNvSpPr>
                <p:nvPr/>
              </p:nvSpPr>
              <p:spPr bwMode="auto">
                <a:xfrm>
                  <a:off x="4552951" y="3076576"/>
                  <a:ext cx="301625" cy="190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Rectangle 93"/>
                <p:cNvSpPr>
                  <a:spLocks noChangeArrowheads="1"/>
                </p:cNvSpPr>
                <p:nvPr/>
              </p:nvSpPr>
              <p:spPr bwMode="auto">
                <a:xfrm>
                  <a:off x="4552951" y="3141663"/>
                  <a:ext cx="301625" cy="190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4" name="Group 333"/>
            <p:cNvGrpSpPr/>
            <p:nvPr/>
          </p:nvGrpSpPr>
          <p:grpSpPr>
            <a:xfrm>
              <a:off x="5826124" y="2663826"/>
              <a:ext cx="377825" cy="1341437"/>
              <a:chOff x="5715001" y="1143001"/>
              <a:chExt cx="377825" cy="1341437"/>
            </a:xfrm>
          </p:grpSpPr>
          <p:grpSp>
            <p:nvGrpSpPr>
              <p:cNvPr id="142" name="Group 332"/>
              <p:cNvGrpSpPr/>
              <p:nvPr/>
            </p:nvGrpSpPr>
            <p:grpSpPr>
              <a:xfrm>
                <a:off x="5715001" y="1143001"/>
                <a:ext cx="377825" cy="1341437"/>
                <a:chOff x="5715001" y="1143001"/>
                <a:chExt cx="377825" cy="1341437"/>
              </a:xfrm>
            </p:grpSpPr>
            <p:sp>
              <p:nvSpPr>
                <p:cNvPr id="178" name="Rectangle 94"/>
                <p:cNvSpPr>
                  <a:spLocks noChangeArrowheads="1"/>
                </p:cNvSpPr>
                <p:nvPr/>
              </p:nvSpPr>
              <p:spPr bwMode="auto">
                <a:xfrm>
                  <a:off x="5715001" y="1306513"/>
                  <a:ext cx="377825" cy="117792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95"/>
                <p:cNvSpPr>
                  <a:spLocks/>
                </p:cNvSpPr>
                <p:nvPr/>
              </p:nvSpPr>
              <p:spPr bwMode="auto">
                <a:xfrm>
                  <a:off x="5799138" y="1143001"/>
                  <a:ext cx="209550" cy="327025"/>
                </a:xfrm>
                <a:custGeom>
                  <a:avLst/>
                  <a:gdLst/>
                  <a:ahLst/>
                  <a:cxnLst>
                    <a:cxn ang="0">
                      <a:pos x="132" y="206"/>
                    </a:cxn>
                    <a:cxn ang="0">
                      <a:pos x="0" y="206"/>
                    </a:cxn>
                    <a:cxn ang="0">
                      <a:pos x="0" y="58"/>
                    </a:cxn>
                    <a:cxn ang="0">
                      <a:pos x="66" y="0"/>
                    </a:cxn>
                    <a:cxn ang="0">
                      <a:pos x="132" y="58"/>
                    </a:cxn>
                    <a:cxn ang="0">
                      <a:pos x="132" y="206"/>
                    </a:cxn>
                  </a:cxnLst>
                  <a:rect l="0" t="0" r="r" b="b"/>
                  <a:pathLst>
                    <a:path w="132" h="206">
                      <a:moveTo>
                        <a:pt x="132" y="206"/>
                      </a:moveTo>
                      <a:lnTo>
                        <a:pt x="0" y="206"/>
                      </a:lnTo>
                      <a:lnTo>
                        <a:pt x="0" y="58"/>
                      </a:lnTo>
                      <a:lnTo>
                        <a:pt x="66" y="0"/>
                      </a:lnTo>
                      <a:lnTo>
                        <a:pt x="132" y="58"/>
                      </a:lnTo>
                      <a:lnTo>
                        <a:pt x="132" y="20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3" name="Group 331"/>
              <p:cNvGrpSpPr/>
              <p:nvPr/>
            </p:nvGrpSpPr>
            <p:grpSpPr>
              <a:xfrm>
                <a:off x="5778501" y="1238251"/>
                <a:ext cx="249237" cy="1084262"/>
                <a:chOff x="5778501" y="1238251"/>
                <a:chExt cx="249237" cy="1084262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144" name="Rectangle 96"/>
                <p:cNvSpPr>
                  <a:spLocks noChangeArrowheads="1"/>
                </p:cNvSpPr>
                <p:nvPr/>
              </p:nvSpPr>
              <p:spPr bwMode="auto">
                <a:xfrm>
                  <a:off x="5848351" y="1238251"/>
                  <a:ext cx="38100" cy="88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Rectangle 97"/>
                <p:cNvSpPr>
                  <a:spLocks noChangeArrowheads="1"/>
                </p:cNvSpPr>
                <p:nvPr/>
              </p:nvSpPr>
              <p:spPr bwMode="auto">
                <a:xfrm>
                  <a:off x="5919788" y="1238251"/>
                  <a:ext cx="38100" cy="88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Rectangle 98"/>
                <p:cNvSpPr>
                  <a:spLocks noChangeArrowheads="1"/>
                </p:cNvSpPr>
                <p:nvPr/>
              </p:nvSpPr>
              <p:spPr bwMode="auto">
                <a:xfrm>
                  <a:off x="5778501" y="1381126"/>
                  <a:ext cx="38100" cy="88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Rectangle 99"/>
                <p:cNvSpPr>
                  <a:spLocks noChangeArrowheads="1"/>
                </p:cNvSpPr>
                <p:nvPr/>
              </p:nvSpPr>
              <p:spPr bwMode="auto">
                <a:xfrm>
                  <a:off x="5849938" y="1381126"/>
                  <a:ext cx="38100" cy="88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Rectangle 100"/>
                <p:cNvSpPr>
                  <a:spLocks noChangeArrowheads="1"/>
                </p:cNvSpPr>
                <p:nvPr/>
              </p:nvSpPr>
              <p:spPr bwMode="auto">
                <a:xfrm>
                  <a:off x="5919788" y="1381126"/>
                  <a:ext cx="36513" cy="88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Rectangle 101"/>
                <p:cNvSpPr>
                  <a:spLocks noChangeArrowheads="1"/>
                </p:cNvSpPr>
                <p:nvPr/>
              </p:nvSpPr>
              <p:spPr bwMode="auto">
                <a:xfrm>
                  <a:off x="5989638" y="1381126"/>
                  <a:ext cx="38100" cy="88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Rectangle 102"/>
                <p:cNvSpPr>
                  <a:spLocks noChangeArrowheads="1"/>
                </p:cNvSpPr>
                <p:nvPr/>
              </p:nvSpPr>
              <p:spPr bwMode="auto">
                <a:xfrm>
                  <a:off x="5778501" y="1503363"/>
                  <a:ext cx="38100" cy="873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Rectangle 103"/>
                <p:cNvSpPr>
                  <a:spLocks noChangeArrowheads="1"/>
                </p:cNvSpPr>
                <p:nvPr/>
              </p:nvSpPr>
              <p:spPr bwMode="auto">
                <a:xfrm>
                  <a:off x="5849938" y="1503363"/>
                  <a:ext cx="38100" cy="873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Rectangle 104"/>
                <p:cNvSpPr>
                  <a:spLocks noChangeArrowheads="1"/>
                </p:cNvSpPr>
                <p:nvPr/>
              </p:nvSpPr>
              <p:spPr bwMode="auto">
                <a:xfrm>
                  <a:off x="5919788" y="1503363"/>
                  <a:ext cx="36513" cy="873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Rectangle 105"/>
                <p:cNvSpPr>
                  <a:spLocks noChangeArrowheads="1"/>
                </p:cNvSpPr>
                <p:nvPr/>
              </p:nvSpPr>
              <p:spPr bwMode="auto">
                <a:xfrm>
                  <a:off x="5989638" y="1503363"/>
                  <a:ext cx="38100" cy="873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Rectangle 106"/>
                <p:cNvSpPr>
                  <a:spLocks noChangeArrowheads="1"/>
                </p:cNvSpPr>
                <p:nvPr/>
              </p:nvSpPr>
              <p:spPr bwMode="auto">
                <a:xfrm>
                  <a:off x="5778501" y="1624013"/>
                  <a:ext cx="38100" cy="904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Rectangle 107"/>
                <p:cNvSpPr>
                  <a:spLocks noChangeArrowheads="1"/>
                </p:cNvSpPr>
                <p:nvPr/>
              </p:nvSpPr>
              <p:spPr bwMode="auto">
                <a:xfrm>
                  <a:off x="5849938" y="1624013"/>
                  <a:ext cx="38100" cy="904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Rectangle 108"/>
                <p:cNvSpPr>
                  <a:spLocks noChangeArrowheads="1"/>
                </p:cNvSpPr>
                <p:nvPr/>
              </p:nvSpPr>
              <p:spPr bwMode="auto">
                <a:xfrm>
                  <a:off x="5919788" y="1624013"/>
                  <a:ext cx="36513" cy="904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Rectangle 109"/>
                <p:cNvSpPr>
                  <a:spLocks noChangeArrowheads="1"/>
                </p:cNvSpPr>
                <p:nvPr/>
              </p:nvSpPr>
              <p:spPr bwMode="auto">
                <a:xfrm>
                  <a:off x="5989638" y="1624013"/>
                  <a:ext cx="38100" cy="904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Rectangle 110"/>
                <p:cNvSpPr>
                  <a:spLocks noChangeArrowheads="1"/>
                </p:cNvSpPr>
                <p:nvPr/>
              </p:nvSpPr>
              <p:spPr bwMode="auto">
                <a:xfrm>
                  <a:off x="5778501" y="1747838"/>
                  <a:ext cx="38100" cy="873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Rectangle 111"/>
                <p:cNvSpPr>
                  <a:spLocks noChangeArrowheads="1"/>
                </p:cNvSpPr>
                <p:nvPr/>
              </p:nvSpPr>
              <p:spPr bwMode="auto">
                <a:xfrm>
                  <a:off x="5849938" y="1747838"/>
                  <a:ext cx="38100" cy="873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Rectangle 112"/>
                <p:cNvSpPr>
                  <a:spLocks noChangeArrowheads="1"/>
                </p:cNvSpPr>
                <p:nvPr/>
              </p:nvSpPr>
              <p:spPr bwMode="auto">
                <a:xfrm>
                  <a:off x="5919788" y="1747838"/>
                  <a:ext cx="36513" cy="873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Rectangle 113"/>
                <p:cNvSpPr>
                  <a:spLocks noChangeArrowheads="1"/>
                </p:cNvSpPr>
                <p:nvPr/>
              </p:nvSpPr>
              <p:spPr bwMode="auto">
                <a:xfrm>
                  <a:off x="5989638" y="1747838"/>
                  <a:ext cx="38100" cy="873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Rectangle 114"/>
                <p:cNvSpPr>
                  <a:spLocks noChangeArrowheads="1"/>
                </p:cNvSpPr>
                <p:nvPr/>
              </p:nvSpPr>
              <p:spPr bwMode="auto">
                <a:xfrm>
                  <a:off x="5778501" y="1868488"/>
                  <a:ext cx="38100" cy="88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Rectangle 115"/>
                <p:cNvSpPr>
                  <a:spLocks noChangeArrowheads="1"/>
                </p:cNvSpPr>
                <p:nvPr/>
              </p:nvSpPr>
              <p:spPr bwMode="auto">
                <a:xfrm>
                  <a:off x="5849938" y="1868488"/>
                  <a:ext cx="38100" cy="88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Rectangle 116"/>
                <p:cNvSpPr>
                  <a:spLocks noChangeArrowheads="1"/>
                </p:cNvSpPr>
                <p:nvPr/>
              </p:nvSpPr>
              <p:spPr bwMode="auto">
                <a:xfrm>
                  <a:off x="5919788" y="1868488"/>
                  <a:ext cx="36513" cy="88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Rectangle 117"/>
                <p:cNvSpPr>
                  <a:spLocks noChangeArrowheads="1"/>
                </p:cNvSpPr>
                <p:nvPr/>
              </p:nvSpPr>
              <p:spPr bwMode="auto">
                <a:xfrm>
                  <a:off x="5989638" y="1868488"/>
                  <a:ext cx="38100" cy="88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Rectangle 118"/>
                <p:cNvSpPr>
                  <a:spLocks noChangeArrowheads="1"/>
                </p:cNvSpPr>
                <p:nvPr/>
              </p:nvSpPr>
              <p:spPr bwMode="auto">
                <a:xfrm>
                  <a:off x="5778501" y="1990726"/>
                  <a:ext cx="38100" cy="88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Rectangle 119"/>
                <p:cNvSpPr>
                  <a:spLocks noChangeArrowheads="1"/>
                </p:cNvSpPr>
                <p:nvPr/>
              </p:nvSpPr>
              <p:spPr bwMode="auto">
                <a:xfrm>
                  <a:off x="5849938" y="1990726"/>
                  <a:ext cx="38100" cy="88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Rectangle 120"/>
                <p:cNvSpPr>
                  <a:spLocks noChangeArrowheads="1"/>
                </p:cNvSpPr>
                <p:nvPr/>
              </p:nvSpPr>
              <p:spPr bwMode="auto">
                <a:xfrm>
                  <a:off x="5919788" y="1990726"/>
                  <a:ext cx="36513" cy="88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Rectangle 121"/>
                <p:cNvSpPr>
                  <a:spLocks noChangeArrowheads="1"/>
                </p:cNvSpPr>
                <p:nvPr/>
              </p:nvSpPr>
              <p:spPr bwMode="auto">
                <a:xfrm>
                  <a:off x="5989638" y="1990726"/>
                  <a:ext cx="38100" cy="88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Rectangle 122"/>
                <p:cNvSpPr>
                  <a:spLocks noChangeArrowheads="1"/>
                </p:cNvSpPr>
                <p:nvPr/>
              </p:nvSpPr>
              <p:spPr bwMode="auto">
                <a:xfrm>
                  <a:off x="5778501" y="2112963"/>
                  <a:ext cx="38100" cy="873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Rectangle 123"/>
                <p:cNvSpPr>
                  <a:spLocks noChangeArrowheads="1"/>
                </p:cNvSpPr>
                <p:nvPr/>
              </p:nvSpPr>
              <p:spPr bwMode="auto">
                <a:xfrm>
                  <a:off x="5849938" y="2112963"/>
                  <a:ext cx="38100" cy="873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Rectangle 124"/>
                <p:cNvSpPr>
                  <a:spLocks noChangeArrowheads="1"/>
                </p:cNvSpPr>
                <p:nvPr/>
              </p:nvSpPr>
              <p:spPr bwMode="auto">
                <a:xfrm>
                  <a:off x="5919788" y="2112963"/>
                  <a:ext cx="36513" cy="873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Rectangle 125"/>
                <p:cNvSpPr>
                  <a:spLocks noChangeArrowheads="1"/>
                </p:cNvSpPr>
                <p:nvPr/>
              </p:nvSpPr>
              <p:spPr bwMode="auto">
                <a:xfrm>
                  <a:off x="5989638" y="2112963"/>
                  <a:ext cx="38100" cy="873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Rectangle 126"/>
                <p:cNvSpPr>
                  <a:spLocks noChangeArrowheads="1"/>
                </p:cNvSpPr>
                <p:nvPr/>
              </p:nvSpPr>
              <p:spPr bwMode="auto">
                <a:xfrm>
                  <a:off x="5778501" y="2233613"/>
                  <a:ext cx="38100" cy="88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Rectangle 127"/>
                <p:cNvSpPr>
                  <a:spLocks noChangeArrowheads="1"/>
                </p:cNvSpPr>
                <p:nvPr/>
              </p:nvSpPr>
              <p:spPr bwMode="auto">
                <a:xfrm>
                  <a:off x="5849938" y="2233613"/>
                  <a:ext cx="38100" cy="88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Rectangle 128"/>
                <p:cNvSpPr>
                  <a:spLocks noChangeArrowheads="1"/>
                </p:cNvSpPr>
                <p:nvPr/>
              </p:nvSpPr>
              <p:spPr bwMode="auto">
                <a:xfrm>
                  <a:off x="5919788" y="2233613"/>
                  <a:ext cx="36513" cy="88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Rectangle 129"/>
                <p:cNvSpPr>
                  <a:spLocks noChangeArrowheads="1"/>
                </p:cNvSpPr>
                <p:nvPr/>
              </p:nvSpPr>
              <p:spPr bwMode="auto">
                <a:xfrm>
                  <a:off x="5989638" y="2233613"/>
                  <a:ext cx="38100" cy="88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5" name="Group 323"/>
            <p:cNvGrpSpPr/>
            <p:nvPr/>
          </p:nvGrpSpPr>
          <p:grpSpPr>
            <a:xfrm>
              <a:off x="4911724" y="2627313"/>
              <a:ext cx="411163" cy="1377950"/>
              <a:chOff x="3076576" y="1731963"/>
              <a:chExt cx="411163" cy="1377950"/>
            </a:xfrm>
          </p:grpSpPr>
          <p:grpSp>
            <p:nvGrpSpPr>
              <p:cNvPr id="121" name="Group 319"/>
              <p:cNvGrpSpPr/>
              <p:nvPr/>
            </p:nvGrpSpPr>
            <p:grpSpPr>
              <a:xfrm>
                <a:off x="3076576" y="1731963"/>
                <a:ext cx="411163" cy="1377950"/>
                <a:chOff x="3076576" y="1731963"/>
                <a:chExt cx="411163" cy="1377950"/>
              </a:xfrm>
              <a:solidFill>
                <a:schemeClr val="accent1"/>
              </a:solidFill>
            </p:grpSpPr>
            <p:sp>
              <p:nvSpPr>
                <p:cNvPr id="139" name="Rectangle 130"/>
                <p:cNvSpPr>
                  <a:spLocks noChangeArrowheads="1"/>
                </p:cNvSpPr>
                <p:nvPr/>
              </p:nvSpPr>
              <p:spPr bwMode="auto">
                <a:xfrm>
                  <a:off x="3076576" y="1909763"/>
                  <a:ext cx="411163" cy="12001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Rectangle 131"/>
                <p:cNvSpPr>
                  <a:spLocks noChangeArrowheads="1"/>
                </p:cNvSpPr>
                <p:nvPr/>
              </p:nvSpPr>
              <p:spPr bwMode="auto">
                <a:xfrm>
                  <a:off x="3114676" y="1819276"/>
                  <a:ext cx="325438" cy="1349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Rectangle 132"/>
                <p:cNvSpPr>
                  <a:spLocks noChangeArrowheads="1"/>
                </p:cNvSpPr>
                <p:nvPr/>
              </p:nvSpPr>
              <p:spPr bwMode="auto">
                <a:xfrm>
                  <a:off x="3151188" y="1731963"/>
                  <a:ext cx="250825" cy="1047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2" name="Group 318"/>
              <p:cNvGrpSpPr/>
              <p:nvPr/>
            </p:nvGrpSpPr>
            <p:grpSpPr>
              <a:xfrm>
                <a:off x="3133726" y="1976438"/>
                <a:ext cx="287337" cy="569913"/>
                <a:chOff x="3133726" y="1976438"/>
                <a:chExt cx="287337" cy="569913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123" name="Rectangle 133"/>
                <p:cNvSpPr>
                  <a:spLocks noChangeArrowheads="1"/>
                </p:cNvSpPr>
                <p:nvPr/>
              </p:nvSpPr>
              <p:spPr bwMode="auto">
                <a:xfrm>
                  <a:off x="3133726" y="1976438"/>
                  <a:ext cx="50800" cy="1127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Rectangle 134"/>
                <p:cNvSpPr>
                  <a:spLocks noChangeArrowheads="1"/>
                </p:cNvSpPr>
                <p:nvPr/>
              </p:nvSpPr>
              <p:spPr bwMode="auto">
                <a:xfrm>
                  <a:off x="3213101" y="1976438"/>
                  <a:ext cx="49213" cy="1127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Rectangle 135"/>
                <p:cNvSpPr>
                  <a:spLocks noChangeArrowheads="1"/>
                </p:cNvSpPr>
                <p:nvPr/>
              </p:nvSpPr>
              <p:spPr bwMode="auto">
                <a:xfrm>
                  <a:off x="3290888" y="1976438"/>
                  <a:ext cx="50800" cy="1127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Rectangle 136"/>
                <p:cNvSpPr>
                  <a:spLocks noChangeArrowheads="1"/>
                </p:cNvSpPr>
                <p:nvPr/>
              </p:nvSpPr>
              <p:spPr bwMode="auto">
                <a:xfrm>
                  <a:off x="3370263" y="1976438"/>
                  <a:ext cx="50800" cy="1127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Rectangle 137"/>
                <p:cNvSpPr>
                  <a:spLocks noChangeArrowheads="1"/>
                </p:cNvSpPr>
                <p:nvPr/>
              </p:nvSpPr>
              <p:spPr bwMode="auto">
                <a:xfrm>
                  <a:off x="3133726" y="2128838"/>
                  <a:ext cx="50800" cy="1111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Rectangle 138"/>
                <p:cNvSpPr>
                  <a:spLocks noChangeArrowheads="1"/>
                </p:cNvSpPr>
                <p:nvPr/>
              </p:nvSpPr>
              <p:spPr bwMode="auto">
                <a:xfrm>
                  <a:off x="3213101" y="2128838"/>
                  <a:ext cx="49213" cy="1111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Rectangle 139"/>
                <p:cNvSpPr>
                  <a:spLocks noChangeArrowheads="1"/>
                </p:cNvSpPr>
                <p:nvPr/>
              </p:nvSpPr>
              <p:spPr bwMode="auto">
                <a:xfrm>
                  <a:off x="3290888" y="2128838"/>
                  <a:ext cx="50800" cy="1111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Rectangle 140"/>
                <p:cNvSpPr>
                  <a:spLocks noChangeArrowheads="1"/>
                </p:cNvSpPr>
                <p:nvPr/>
              </p:nvSpPr>
              <p:spPr bwMode="auto">
                <a:xfrm>
                  <a:off x="3370263" y="2128838"/>
                  <a:ext cx="50800" cy="1111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Rectangle 141"/>
                <p:cNvSpPr>
                  <a:spLocks noChangeArrowheads="1"/>
                </p:cNvSpPr>
                <p:nvPr/>
              </p:nvSpPr>
              <p:spPr bwMode="auto">
                <a:xfrm>
                  <a:off x="3133726" y="2281238"/>
                  <a:ext cx="50800" cy="1111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Rectangle 142"/>
                <p:cNvSpPr>
                  <a:spLocks noChangeArrowheads="1"/>
                </p:cNvSpPr>
                <p:nvPr/>
              </p:nvSpPr>
              <p:spPr bwMode="auto">
                <a:xfrm>
                  <a:off x="3213101" y="2281238"/>
                  <a:ext cx="49213" cy="1111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Rectangle 143"/>
                <p:cNvSpPr>
                  <a:spLocks noChangeArrowheads="1"/>
                </p:cNvSpPr>
                <p:nvPr/>
              </p:nvSpPr>
              <p:spPr bwMode="auto">
                <a:xfrm>
                  <a:off x="3290888" y="2281238"/>
                  <a:ext cx="50800" cy="1111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Rectangle 144"/>
                <p:cNvSpPr>
                  <a:spLocks noChangeArrowheads="1"/>
                </p:cNvSpPr>
                <p:nvPr/>
              </p:nvSpPr>
              <p:spPr bwMode="auto">
                <a:xfrm>
                  <a:off x="3370263" y="2281238"/>
                  <a:ext cx="50800" cy="1111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Rectangle 145"/>
                <p:cNvSpPr>
                  <a:spLocks noChangeArrowheads="1"/>
                </p:cNvSpPr>
                <p:nvPr/>
              </p:nvSpPr>
              <p:spPr bwMode="auto">
                <a:xfrm>
                  <a:off x="3133726" y="2433638"/>
                  <a:ext cx="50800" cy="1127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Rectangle 146"/>
                <p:cNvSpPr>
                  <a:spLocks noChangeArrowheads="1"/>
                </p:cNvSpPr>
                <p:nvPr/>
              </p:nvSpPr>
              <p:spPr bwMode="auto">
                <a:xfrm>
                  <a:off x="3213101" y="2433638"/>
                  <a:ext cx="49213" cy="1127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Rectangle 147"/>
                <p:cNvSpPr>
                  <a:spLocks noChangeArrowheads="1"/>
                </p:cNvSpPr>
                <p:nvPr/>
              </p:nvSpPr>
              <p:spPr bwMode="auto">
                <a:xfrm>
                  <a:off x="3290888" y="2433638"/>
                  <a:ext cx="50800" cy="1127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Rectangle 148"/>
                <p:cNvSpPr>
                  <a:spLocks noChangeArrowheads="1"/>
                </p:cNvSpPr>
                <p:nvPr/>
              </p:nvSpPr>
              <p:spPr bwMode="auto">
                <a:xfrm>
                  <a:off x="3370263" y="2433638"/>
                  <a:ext cx="50800" cy="1127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6" name="Group 324"/>
            <p:cNvGrpSpPr/>
            <p:nvPr/>
          </p:nvGrpSpPr>
          <p:grpSpPr>
            <a:xfrm>
              <a:off x="5322887" y="3109913"/>
              <a:ext cx="379413" cy="895350"/>
              <a:chOff x="2890043" y="1611313"/>
              <a:chExt cx="379413" cy="895350"/>
            </a:xfrm>
          </p:grpSpPr>
          <p:sp>
            <p:nvSpPr>
              <p:cNvPr id="110" name="Freeform 149"/>
              <p:cNvSpPr>
                <a:spLocks/>
              </p:cNvSpPr>
              <p:nvPr/>
            </p:nvSpPr>
            <p:spPr bwMode="auto">
              <a:xfrm>
                <a:off x="2890043" y="1611313"/>
                <a:ext cx="379413" cy="895350"/>
              </a:xfrm>
              <a:custGeom>
                <a:avLst/>
                <a:gdLst/>
                <a:ahLst/>
                <a:cxnLst>
                  <a:cxn ang="0">
                    <a:pos x="239" y="564"/>
                  </a:cxn>
                  <a:cxn ang="0">
                    <a:pos x="0" y="564"/>
                  </a:cxn>
                  <a:cxn ang="0">
                    <a:pos x="0" y="89"/>
                  </a:cxn>
                  <a:cxn ang="0">
                    <a:pos x="49" y="0"/>
                  </a:cxn>
                  <a:cxn ang="0">
                    <a:pos x="188" y="0"/>
                  </a:cxn>
                  <a:cxn ang="0">
                    <a:pos x="239" y="89"/>
                  </a:cxn>
                  <a:cxn ang="0">
                    <a:pos x="239" y="564"/>
                  </a:cxn>
                </a:cxnLst>
                <a:rect l="0" t="0" r="r" b="b"/>
                <a:pathLst>
                  <a:path w="239" h="564">
                    <a:moveTo>
                      <a:pt x="239" y="564"/>
                    </a:moveTo>
                    <a:lnTo>
                      <a:pt x="0" y="564"/>
                    </a:lnTo>
                    <a:lnTo>
                      <a:pt x="0" y="89"/>
                    </a:lnTo>
                    <a:lnTo>
                      <a:pt x="49" y="0"/>
                    </a:lnTo>
                    <a:lnTo>
                      <a:pt x="188" y="0"/>
                    </a:lnTo>
                    <a:lnTo>
                      <a:pt x="239" y="89"/>
                    </a:lnTo>
                    <a:lnTo>
                      <a:pt x="239" y="56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1" name="Group 320"/>
              <p:cNvGrpSpPr/>
              <p:nvPr/>
            </p:nvGrpSpPr>
            <p:grpSpPr>
              <a:xfrm>
                <a:off x="2975768" y="1755776"/>
                <a:ext cx="207962" cy="392112"/>
                <a:chOff x="3886201" y="2028826"/>
                <a:chExt cx="207962" cy="392112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112" name="Rectangle 150"/>
                <p:cNvSpPr>
                  <a:spLocks noChangeArrowheads="1"/>
                </p:cNvSpPr>
                <p:nvPr/>
              </p:nvSpPr>
              <p:spPr bwMode="auto">
                <a:xfrm>
                  <a:off x="3886201" y="2028826"/>
                  <a:ext cx="50800" cy="1127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Rectangle 151"/>
                <p:cNvSpPr>
                  <a:spLocks noChangeArrowheads="1"/>
                </p:cNvSpPr>
                <p:nvPr/>
              </p:nvSpPr>
              <p:spPr bwMode="auto">
                <a:xfrm>
                  <a:off x="3965576" y="2028826"/>
                  <a:ext cx="49213" cy="1127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Rectangle 152"/>
                <p:cNvSpPr>
                  <a:spLocks noChangeArrowheads="1"/>
                </p:cNvSpPr>
                <p:nvPr/>
              </p:nvSpPr>
              <p:spPr bwMode="auto">
                <a:xfrm>
                  <a:off x="4043363" y="2028826"/>
                  <a:ext cx="50800" cy="1127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Rectangle 153"/>
                <p:cNvSpPr>
                  <a:spLocks noChangeArrowheads="1"/>
                </p:cNvSpPr>
                <p:nvPr/>
              </p:nvSpPr>
              <p:spPr bwMode="auto">
                <a:xfrm>
                  <a:off x="3886201" y="2168526"/>
                  <a:ext cx="50800" cy="1127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Rectangle 154"/>
                <p:cNvSpPr>
                  <a:spLocks noChangeArrowheads="1"/>
                </p:cNvSpPr>
                <p:nvPr/>
              </p:nvSpPr>
              <p:spPr bwMode="auto">
                <a:xfrm>
                  <a:off x="3965576" y="2168526"/>
                  <a:ext cx="49213" cy="1127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Rectangle 155"/>
                <p:cNvSpPr>
                  <a:spLocks noChangeArrowheads="1"/>
                </p:cNvSpPr>
                <p:nvPr/>
              </p:nvSpPr>
              <p:spPr bwMode="auto">
                <a:xfrm>
                  <a:off x="4043363" y="2168526"/>
                  <a:ext cx="50800" cy="1127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Rectangle 156"/>
                <p:cNvSpPr>
                  <a:spLocks noChangeArrowheads="1"/>
                </p:cNvSpPr>
                <p:nvPr/>
              </p:nvSpPr>
              <p:spPr bwMode="auto">
                <a:xfrm>
                  <a:off x="3886201" y="2309813"/>
                  <a:ext cx="50800" cy="1111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Rectangle 157"/>
                <p:cNvSpPr>
                  <a:spLocks noChangeArrowheads="1"/>
                </p:cNvSpPr>
                <p:nvPr/>
              </p:nvSpPr>
              <p:spPr bwMode="auto">
                <a:xfrm>
                  <a:off x="3965576" y="2309813"/>
                  <a:ext cx="49213" cy="1111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Rectangle 158"/>
                <p:cNvSpPr>
                  <a:spLocks noChangeArrowheads="1"/>
                </p:cNvSpPr>
                <p:nvPr/>
              </p:nvSpPr>
              <p:spPr bwMode="auto">
                <a:xfrm>
                  <a:off x="4043363" y="2309813"/>
                  <a:ext cx="50800" cy="1111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7" name="Group 326"/>
            <p:cNvGrpSpPr/>
            <p:nvPr/>
          </p:nvGrpSpPr>
          <p:grpSpPr>
            <a:xfrm>
              <a:off x="5702300" y="3284538"/>
              <a:ext cx="379413" cy="720725"/>
              <a:chOff x="3825876" y="2921001"/>
              <a:chExt cx="379413" cy="720725"/>
            </a:xfrm>
          </p:grpSpPr>
          <p:sp>
            <p:nvSpPr>
              <p:cNvPr id="100" name="Freeform 159"/>
              <p:cNvSpPr>
                <a:spLocks/>
              </p:cNvSpPr>
              <p:nvPr/>
            </p:nvSpPr>
            <p:spPr bwMode="auto">
              <a:xfrm>
                <a:off x="3825876" y="2921001"/>
                <a:ext cx="379413" cy="720725"/>
              </a:xfrm>
              <a:custGeom>
                <a:avLst/>
                <a:gdLst/>
                <a:ahLst/>
                <a:cxnLst>
                  <a:cxn ang="0">
                    <a:pos x="239" y="454"/>
                  </a:cxn>
                  <a:cxn ang="0">
                    <a:pos x="0" y="454"/>
                  </a:cxn>
                  <a:cxn ang="0">
                    <a:pos x="0" y="162"/>
                  </a:cxn>
                  <a:cxn ang="0">
                    <a:pos x="119" y="0"/>
                  </a:cxn>
                  <a:cxn ang="0">
                    <a:pos x="239" y="162"/>
                  </a:cxn>
                  <a:cxn ang="0">
                    <a:pos x="239" y="454"/>
                  </a:cxn>
                </a:cxnLst>
                <a:rect l="0" t="0" r="r" b="b"/>
                <a:pathLst>
                  <a:path w="239" h="454">
                    <a:moveTo>
                      <a:pt x="239" y="454"/>
                    </a:moveTo>
                    <a:lnTo>
                      <a:pt x="0" y="454"/>
                    </a:lnTo>
                    <a:lnTo>
                      <a:pt x="0" y="162"/>
                    </a:lnTo>
                    <a:lnTo>
                      <a:pt x="119" y="0"/>
                    </a:lnTo>
                    <a:lnTo>
                      <a:pt x="239" y="162"/>
                    </a:lnTo>
                    <a:lnTo>
                      <a:pt x="239" y="45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1" name="Group 322"/>
              <p:cNvGrpSpPr/>
              <p:nvPr/>
            </p:nvGrpSpPr>
            <p:grpSpPr>
              <a:xfrm>
                <a:off x="3873501" y="3209926"/>
                <a:ext cx="282575" cy="260350"/>
                <a:chOff x="3873501" y="3209926"/>
                <a:chExt cx="282575" cy="260350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102" name="Freeform 160"/>
                <p:cNvSpPr>
                  <a:spLocks/>
                </p:cNvSpPr>
                <p:nvPr/>
              </p:nvSpPr>
              <p:spPr bwMode="auto">
                <a:xfrm>
                  <a:off x="3873501" y="3209926"/>
                  <a:ext cx="57150" cy="117475"/>
                </a:xfrm>
                <a:custGeom>
                  <a:avLst/>
                  <a:gdLst/>
                  <a:ahLst/>
                  <a:cxnLst>
                    <a:cxn ang="0">
                      <a:pos x="42" y="21"/>
                    </a:cxn>
                    <a:cxn ang="0">
                      <a:pos x="42" y="21"/>
                    </a:cxn>
                    <a:cxn ang="0">
                      <a:pos x="21" y="0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87"/>
                    </a:cxn>
                    <a:cxn ang="0">
                      <a:pos x="42" y="87"/>
                    </a:cxn>
                    <a:cxn ang="0">
                      <a:pos x="42" y="21"/>
                    </a:cxn>
                  </a:cxnLst>
                  <a:rect l="0" t="0" r="r" b="b"/>
                  <a:pathLst>
                    <a:path w="42" h="87">
                      <a:moveTo>
                        <a:pt x="42" y="21"/>
                      </a:moveTo>
                      <a:cubicBezTo>
                        <a:pt x="42" y="21"/>
                        <a:pt x="42" y="21"/>
                        <a:pt x="42" y="21"/>
                      </a:cubicBezTo>
                      <a:cubicBezTo>
                        <a:pt x="42" y="9"/>
                        <a:pt x="32" y="0"/>
                        <a:pt x="21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2" y="87"/>
                        <a:pt x="42" y="87"/>
                        <a:pt x="42" y="87"/>
                      </a:cubicBezTo>
                      <a:cubicBezTo>
                        <a:pt x="42" y="21"/>
                        <a:pt x="42" y="21"/>
                        <a:pt x="42" y="21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61"/>
                <p:cNvSpPr>
                  <a:spLocks/>
                </p:cNvSpPr>
                <p:nvPr/>
              </p:nvSpPr>
              <p:spPr bwMode="auto">
                <a:xfrm>
                  <a:off x="3949701" y="3209926"/>
                  <a:ext cx="55563" cy="117475"/>
                </a:xfrm>
                <a:custGeom>
                  <a:avLst/>
                  <a:gdLst/>
                  <a:ahLst/>
                  <a:cxnLst>
                    <a:cxn ang="0">
                      <a:pos x="42" y="21"/>
                    </a:cxn>
                    <a:cxn ang="0">
                      <a:pos x="42" y="21"/>
                    </a:cxn>
                    <a:cxn ang="0">
                      <a:pos x="21" y="0"/>
                    </a:cxn>
                    <a:cxn ang="0">
                      <a:pos x="0" y="21"/>
                    </a:cxn>
                    <a:cxn ang="0">
                      <a:pos x="1" y="21"/>
                    </a:cxn>
                    <a:cxn ang="0">
                      <a:pos x="0" y="21"/>
                    </a:cxn>
                    <a:cxn ang="0">
                      <a:pos x="0" y="87"/>
                    </a:cxn>
                    <a:cxn ang="0">
                      <a:pos x="42" y="87"/>
                    </a:cxn>
                    <a:cxn ang="0">
                      <a:pos x="42" y="21"/>
                    </a:cxn>
                  </a:cxnLst>
                  <a:rect l="0" t="0" r="r" b="b"/>
                  <a:pathLst>
                    <a:path w="42" h="87">
                      <a:moveTo>
                        <a:pt x="42" y="21"/>
                      </a:moveTo>
                      <a:cubicBezTo>
                        <a:pt x="42" y="21"/>
                        <a:pt x="42" y="21"/>
                        <a:pt x="42" y="21"/>
                      </a:cubicBezTo>
                      <a:cubicBezTo>
                        <a:pt x="42" y="9"/>
                        <a:pt x="33" y="0"/>
                        <a:pt x="21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21"/>
                        <a:pt x="1" y="21"/>
                        <a:pt x="1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2" y="87"/>
                        <a:pt x="42" y="87"/>
                        <a:pt x="42" y="87"/>
                      </a:cubicBezTo>
                      <a:cubicBezTo>
                        <a:pt x="42" y="21"/>
                        <a:pt x="42" y="21"/>
                        <a:pt x="42" y="21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62"/>
                <p:cNvSpPr>
                  <a:spLocks/>
                </p:cNvSpPr>
                <p:nvPr/>
              </p:nvSpPr>
              <p:spPr bwMode="auto">
                <a:xfrm>
                  <a:off x="4025901" y="3209926"/>
                  <a:ext cx="55563" cy="117475"/>
                </a:xfrm>
                <a:custGeom>
                  <a:avLst/>
                  <a:gdLst/>
                  <a:ahLst/>
                  <a:cxnLst>
                    <a:cxn ang="0">
                      <a:pos x="41" y="21"/>
                    </a:cxn>
                    <a:cxn ang="0">
                      <a:pos x="41" y="21"/>
                    </a:cxn>
                    <a:cxn ang="0">
                      <a:pos x="20" y="0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87"/>
                    </a:cxn>
                    <a:cxn ang="0">
                      <a:pos x="41" y="87"/>
                    </a:cxn>
                    <a:cxn ang="0">
                      <a:pos x="41" y="21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9"/>
                        <a:pt x="32" y="0"/>
                        <a:pt x="20" y="0"/>
                      </a:cubicBezTo>
                      <a:cubicBezTo>
                        <a:pt x="9" y="0"/>
                        <a:pt x="0" y="9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63"/>
                <p:cNvSpPr>
                  <a:spLocks/>
                </p:cNvSpPr>
                <p:nvPr/>
              </p:nvSpPr>
              <p:spPr bwMode="auto">
                <a:xfrm>
                  <a:off x="4102101" y="3209926"/>
                  <a:ext cx="53975" cy="117475"/>
                </a:xfrm>
                <a:custGeom>
                  <a:avLst/>
                  <a:gdLst/>
                  <a:ahLst/>
                  <a:cxnLst>
                    <a:cxn ang="0">
                      <a:pos x="41" y="21"/>
                    </a:cxn>
                    <a:cxn ang="0">
                      <a:pos x="41" y="21"/>
                    </a:cxn>
                    <a:cxn ang="0">
                      <a:pos x="20" y="0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87"/>
                    </a:cxn>
                    <a:cxn ang="0">
                      <a:pos x="41" y="87"/>
                    </a:cxn>
                    <a:cxn ang="0">
                      <a:pos x="41" y="21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9"/>
                        <a:pt x="32" y="0"/>
                        <a:pt x="20" y="0"/>
                      </a:cubicBezTo>
                      <a:cubicBezTo>
                        <a:pt x="9" y="0"/>
                        <a:pt x="0" y="9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164"/>
                <p:cNvSpPr>
                  <a:spLocks/>
                </p:cNvSpPr>
                <p:nvPr/>
              </p:nvSpPr>
              <p:spPr bwMode="auto">
                <a:xfrm>
                  <a:off x="3873501" y="3354388"/>
                  <a:ext cx="57150" cy="115888"/>
                </a:xfrm>
                <a:custGeom>
                  <a:avLst/>
                  <a:gdLst/>
                  <a:ahLst/>
                  <a:cxnLst>
                    <a:cxn ang="0">
                      <a:pos x="42" y="21"/>
                    </a:cxn>
                    <a:cxn ang="0">
                      <a:pos x="42" y="20"/>
                    </a:cxn>
                    <a:cxn ang="0">
                      <a:pos x="21" y="0"/>
                    </a:cxn>
                    <a:cxn ang="0">
                      <a:pos x="0" y="20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86"/>
                    </a:cxn>
                    <a:cxn ang="0">
                      <a:pos x="42" y="86"/>
                    </a:cxn>
                    <a:cxn ang="0">
                      <a:pos x="42" y="21"/>
                    </a:cxn>
                  </a:cxnLst>
                  <a:rect l="0" t="0" r="r" b="b"/>
                  <a:pathLst>
                    <a:path w="42" h="86">
                      <a:moveTo>
                        <a:pt x="42" y="21"/>
                      </a:moveTo>
                      <a:cubicBezTo>
                        <a:pt x="42" y="21"/>
                        <a:pt x="42" y="21"/>
                        <a:pt x="42" y="20"/>
                      </a:cubicBezTo>
                      <a:cubicBezTo>
                        <a:pt x="42" y="9"/>
                        <a:pt x="32" y="0"/>
                        <a:pt x="21" y="0"/>
                      </a:cubicBezTo>
                      <a:cubicBezTo>
                        <a:pt x="10" y="0"/>
                        <a:pt x="0" y="9"/>
                        <a:pt x="0" y="2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42" y="86"/>
                        <a:pt x="42" y="86"/>
                        <a:pt x="42" y="86"/>
                      </a:cubicBezTo>
                      <a:cubicBezTo>
                        <a:pt x="42" y="21"/>
                        <a:pt x="42" y="21"/>
                        <a:pt x="42" y="21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165"/>
                <p:cNvSpPr>
                  <a:spLocks/>
                </p:cNvSpPr>
                <p:nvPr/>
              </p:nvSpPr>
              <p:spPr bwMode="auto">
                <a:xfrm>
                  <a:off x="3949701" y="3354388"/>
                  <a:ext cx="55563" cy="115888"/>
                </a:xfrm>
                <a:custGeom>
                  <a:avLst/>
                  <a:gdLst/>
                  <a:ahLst/>
                  <a:cxnLst>
                    <a:cxn ang="0">
                      <a:pos x="42" y="21"/>
                    </a:cxn>
                    <a:cxn ang="0">
                      <a:pos x="42" y="20"/>
                    </a:cxn>
                    <a:cxn ang="0">
                      <a:pos x="21" y="0"/>
                    </a:cxn>
                    <a:cxn ang="0">
                      <a:pos x="0" y="20"/>
                    </a:cxn>
                    <a:cxn ang="0">
                      <a:pos x="1" y="21"/>
                    </a:cxn>
                    <a:cxn ang="0">
                      <a:pos x="0" y="21"/>
                    </a:cxn>
                    <a:cxn ang="0">
                      <a:pos x="0" y="86"/>
                    </a:cxn>
                    <a:cxn ang="0">
                      <a:pos x="42" y="86"/>
                    </a:cxn>
                    <a:cxn ang="0">
                      <a:pos x="42" y="21"/>
                    </a:cxn>
                  </a:cxnLst>
                  <a:rect l="0" t="0" r="r" b="b"/>
                  <a:pathLst>
                    <a:path w="42" h="86">
                      <a:moveTo>
                        <a:pt x="42" y="21"/>
                      </a:moveTo>
                      <a:cubicBezTo>
                        <a:pt x="42" y="21"/>
                        <a:pt x="42" y="21"/>
                        <a:pt x="42" y="20"/>
                      </a:cubicBezTo>
                      <a:cubicBezTo>
                        <a:pt x="42" y="9"/>
                        <a:pt x="33" y="0"/>
                        <a:pt x="21" y="0"/>
                      </a:cubicBezTo>
                      <a:cubicBezTo>
                        <a:pt x="10" y="0"/>
                        <a:pt x="0" y="9"/>
                        <a:pt x="0" y="20"/>
                      </a:cubicBezTo>
                      <a:cubicBezTo>
                        <a:pt x="0" y="21"/>
                        <a:pt x="1" y="21"/>
                        <a:pt x="1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42" y="86"/>
                        <a:pt x="42" y="86"/>
                        <a:pt x="42" y="86"/>
                      </a:cubicBezTo>
                      <a:cubicBezTo>
                        <a:pt x="42" y="21"/>
                        <a:pt x="42" y="21"/>
                        <a:pt x="42" y="21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166"/>
                <p:cNvSpPr>
                  <a:spLocks/>
                </p:cNvSpPr>
                <p:nvPr/>
              </p:nvSpPr>
              <p:spPr bwMode="auto">
                <a:xfrm>
                  <a:off x="4025901" y="3354388"/>
                  <a:ext cx="55563" cy="115888"/>
                </a:xfrm>
                <a:custGeom>
                  <a:avLst/>
                  <a:gdLst/>
                  <a:ahLst/>
                  <a:cxnLst>
                    <a:cxn ang="0">
                      <a:pos x="41" y="21"/>
                    </a:cxn>
                    <a:cxn ang="0">
                      <a:pos x="41" y="20"/>
                    </a:cxn>
                    <a:cxn ang="0">
                      <a:pos x="20" y="0"/>
                    </a:cxn>
                    <a:cxn ang="0">
                      <a:pos x="0" y="20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86"/>
                    </a:cxn>
                    <a:cxn ang="0">
                      <a:pos x="41" y="86"/>
                    </a:cxn>
                    <a:cxn ang="0">
                      <a:pos x="41" y="21"/>
                    </a:cxn>
                  </a:cxnLst>
                  <a:rect l="0" t="0" r="r" b="b"/>
                  <a:pathLst>
                    <a:path w="41" h="86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0"/>
                      </a:cubicBezTo>
                      <a:cubicBezTo>
                        <a:pt x="41" y="9"/>
                        <a:pt x="32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41" y="86"/>
                        <a:pt x="41" y="86"/>
                        <a:pt x="41" y="86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167"/>
                <p:cNvSpPr>
                  <a:spLocks/>
                </p:cNvSpPr>
                <p:nvPr/>
              </p:nvSpPr>
              <p:spPr bwMode="auto">
                <a:xfrm>
                  <a:off x="4102101" y="3354388"/>
                  <a:ext cx="53975" cy="115888"/>
                </a:xfrm>
                <a:custGeom>
                  <a:avLst/>
                  <a:gdLst/>
                  <a:ahLst/>
                  <a:cxnLst>
                    <a:cxn ang="0">
                      <a:pos x="41" y="21"/>
                    </a:cxn>
                    <a:cxn ang="0">
                      <a:pos x="41" y="20"/>
                    </a:cxn>
                    <a:cxn ang="0">
                      <a:pos x="20" y="0"/>
                    </a:cxn>
                    <a:cxn ang="0">
                      <a:pos x="0" y="20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86"/>
                    </a:cxn>
                    <a:cxn ang="0">
                      <a:pos x="41" y="86"/>
                    </a:cxn>
                    <a:cxn ang="0">
                      <a:pos x="41" y="21"/>
                    </a:cxn>
                  </a:cxnLst>
                  <a:rect l="0" t="0" r="r" b="b"/>
                  <a:pathLst>
                    <a:path w="41" h="86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0"/>
                      </a:cubicBezTo>
                      <a:cubicBezTo>
                        <a:pt x="41" y="9"/>
                        <a:pt x="32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41" y="86"/>
                        <a:pt x="41" y="86"/>
                        <a:pt x="41" y="86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8" name="Group 330"/>
            <p:cNvGrpSpPr/>
            <p:nvPr/>
          </p:nvGrpSpPr>
          <p:grpSpPr>
            <a:xfrm>
              <a:off x="4530724" y="3287713"/>
              <a:ext cx="381000" cy="717550"/>
              <a:chOff x="5046663" y="1606551"/>
              <a:chExt cx="381000" cy="717550"/>
            </a:xfrm>
          </p:grpSpPr>
          <p:sp>
            <p:nvSpPr>
              <p:cNvPr id="80" name="Rectangle 168"/>
              <p:cNvSpPr>
                <a:spLocks noChangeArrowheads="1"/>
              </p:cNvSpPr>
              <p:nvPr/>
            </p:nvSpPr>
            <p:spPr bwMode="auto">
              <a:xfrm>
                <a:off x="5046663" y="1606551"/>
                <a:ext cx="381000" cy="717550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1" name="Group 329"/>
              <p:cNvGrpSpPr/>
              <p:nvPr/>
            </p:nvGrpSpPr>
            <p:grpSpPr>
              <a:xfrm>
                <a:off x="5108576" y="1692276"/>
                <a:ext cx="257175" cy="379412"/>
                <a:chOff x="5108576" y="1692276"/>
                <a:chExt cx="257175" cy="379412"/>
              </a:xfrm>
              <a:solidFill>
                <a:schemeClr val="accent5">
                  <a:lumMod val="75000"/>
                </a:schemeClr>
              </a:solidFill>
            </p:grpSpPr>
            <p:sp>
              <p:nvSpPr>
                <p:cNvPr id="82" name="Rectangle 169"/>
                <p:cNvSpPr>
                  <a:spLocks noChangeArrowheads="1"/>
                </p:cNvSpPr>
                <p:nvPr/>
              </p:nvSpPr>
              <p:spPr bwMode="auto">
                <a:xfrm>
                  <a:off x="5108576" y="1692276"/>
                  <a:ext cx="77788" cy="381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Rectangle 170"/>
                <p:cNvSpPr>
                  <a:spLocks noChangeArrowheads="1"/>
                </p:cNvSpPr>
                <p:nvPr/>
              </p:nvSpPr>
              <p:spPr bwMode="auto">
                <a:xfrm>
                  <a:off x="5199063" y="1692276"/>
                  <a:ext cx="76200" cy="381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Rectangle 171"/>
                <p:cNvSpPr>
                  <a:spLocks noChangeArrowheads="1"/>
                </p:cNvSpPr>
                <p:nvPr/>
              </p:nvSpPr>
              <p:spPr bwMode="auto">
                <a:xfrm>
                  <a:off x="5287963" y="1692276"/>
                  <a:ext cx="77788" cy="381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Rectangle 172"/>
                <p:cNvSpPr>
                  <a:spLocks noChangeArrowheads="1"/>
                </p:cNvSpPr>
                <p:nvPr/>
              </p:nvSpPr>
              <p:spPr bwMode="auto">
                <a:xfrm>
                  <a:off x="5108576" y="1760538"/>
                  <a:ext cx="77788" cy="381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Rectangle 173"/>
                <p:cNvSpPr>
                  <a:spLocks noChangeArrowheads="1"/>
                </p:cNvSpPr>
                <p:nvPr/>
              </p:nvSpPr>
              <p:spPr bwMode="auto">
                <a:xfrm>
                  <a:off x="5199063" y="1760538"/>
                  <a:ext cx="76200" cy="381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Rectangle 174"/>
                <p:cNvSpPr>
                  <a:spLocks noChangeArrowheads="1"/>
                </p:cNvSpPr>
                <p:nvPr/>
              </p:nvSpPr>
              <p:spPr bwMode="auto">
                <a:xfrm>
                  <a:off x="5287963" y="1760538"/>
                  <a:ext cx="77788" cy="381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Rectangle 175"/>
                <p:cNvSpPr>
                  <a:spLocks noChangeArrowheads="1"/>
                </p:cNvSpPr>
                <p:nvPr/>
              </p:nvSpPr>
              <p:spPr bwMode="auto">
                <a:xfrm>
                  <a:off x="5108576" y="1828801"/>
                  <a:ext cx="77788" cy="365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Rectangle 176"/>
                <p:cNvSpPr>
                  <a:spLocks noChangeArrowheads="1"/>
                </p:cNvSpPr>
                <p:nvPr/>
              </p:nvSpPr>
              <p:spPr bwMode="auto">
                <a:xfrm>
                  <a:off x="5199063" y="1828801"/>
                  <a:ext cx="76200" cy="365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Rectangle 177"/>
                <p:cNvSpPr>
                  <a:spLocks noChangeArrowheads="1"/>
                </p:cNvSpPr>
                <p:nvPr/>
              </p:nvSpPr>
              <p:spPr bwMode="auto">
                <a:xfrm>
                  <a:off x="5287963" y="1828801"/>
                  <a:ext cx="77788" cy="365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78"/>
                <p:cNvSpPr>
                  <a:spLocks noChangeArrowheads="1"/>
                </p:cNvSpPr>
                <p:nvPr/>
              </p:nvSpPr>
              <p:spPr bwMode="auto">
                <a:xfrm>
                  <a:off x="5108576" y="1897063"/>
                  <a:ext cx="77788" cy="381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79"/>
                <p:cNvSpPr>
                  <a:spLocks noChangeArrowheads="1"/>
                </p:cNvSpPr>
                <p:nvPr/>
              </p:nvSpPr>
              <p:spPr bwMode="auto">
                <a:xfrm>
                  <a:off x="5199063" y="1897063"/>
                  <a:ext cx="76200" cy="381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180"/>
                <p:cNvSpPr>
                  <a:spLocks noChangeArrowheads="1"/>
                </p:cNvSpPr>
                <p:nvPr/>
              </p:nvSpPr>
              <p:spPr bwMode="auto">
                <a:xfrm>
                  <a:off x="5287963" y="1897063"/>
                  <a:ext cx="77788" cy="381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181"/>
                <p:cNvSpPr>
                  <a:spLocks noChangeArrowheads="1"/>
                </p:cNvSpPr>
                <p:nvPr/>
              </p:nvSpPr>
              <p:spPr bwMode="auto">
                <a:xfrm>
                  <a:off x="5108576" y="1965326"/>
                  <a:ext cx="77788" cy="381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Rectangle 182"/>
                <p:cNvSpPr>
                  <a:spLocks noChangeArrowheads="1"/>
                </p:cNvSpPr>
                <p:nvPr/>
              </p:nvSpPr>
              <p:spPr bwMode="auto">
                <a:xfrm>
                  <a:off x="5199063" y="1965326"/>
                  <a:ext cx="76200" cy="381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Rectangle 183"/>
                <p:cNvSpPr>
                  <a:spLocks noChangeArrowheads="1"/>
                </p:cNvSpPr>
                <p:nvPr/>
              </p:nvSpPr>
              <p:spPr bwMode="auto">
                <a:xfrm>
                  <a:off x="5287963" y="1965326"/>
                  <a:ext cx="77788" cy="381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Rectangle 184"/>
                <p:cNvSpPr>
                  <a:spLocks noChangeArrowheads="1"/>
                </p:cNvSpPr>
                <p:nvPr/>
              </p:nvSpPr>
              <p:spPr bwMode="auto">
                <a:xfrm>
                  <a:off x="5108576" y="2033588"/>
                  <a:ext cx="77788" cy="381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Rectangle 185"/>
                <p:cNvSpPr>
                  <a:spLocks noChangeArrowheads="1"/>
                </p:cNvSpPr>
                <p:nvPr/>
              </p:nvSpPr>
              <p:spPr bwMode="auto">
                <a:xfrm>
                  <a:off x="5199063" y="2033588"/>
                  <a:ext cx="76200" cy="381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Rectangle 186"/>
                <p:cNvSpPr>
                  <a:spLocks noChangeArrowheads="1"/>
                </p:cNvSpPr>
                <p:nvPr/>
              </p:nvSpPr>
              <p:spPr bwMode="auto">
                <a:xfrm>
                  <a:off x="5287963" y="2033588"/>
                  <a:ext cx="77788" cy="381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9" name="Group 325"/>
            <p:cNvGrpSpPr/>
            <p:nvPr/>
          </p:nvGrpSpPr>
          <p:grpSpPr>
            <a:xfrm>
              <a:off x="5079999" y="3287713"/>
              <a:ext cx="379413" cy="717550"/>
              <a:chOff x="2516188" y="2562226"/>
              <a:chExt cx="379413" cy="717550"/>
            </a:xfrm>
          </p:grpSpPr>
          <p:sp>
            <p:nvSpPr>
              <p:cNvPr id="74" name="Freeform 187"/>
              <p:cNvSpPr>
                <a:spLocks/>
              </p:cNvSpPr>
              <p:nvPr/>
            </p:nvSpPr>
            <p:spPr bwMode="auto">
              <a:xfrm>
                <a:off x="2516188" y="2562226"/>
                <a:ext cx="379413" cy="717550"/>
              </a:xfrm>
              <a:custGeom>
                <a:avLst/>
                <a:gdLst/>
                <a:ahLst/>
                <a:cxnLst>
                  <a:cxn ang="0">
                    <a:pos x="239" y="452"/>
                  </a:cxn>
                  <a:cxn ang="0">
                    <a:pos x="0" y="452"/>
                  </a:cxn>
                  <a:cxn ang="0">
                    <a:pos x="0" y="161"/>
                  </a:cxn>
                  <a:cxn ang="0">
                    <a:pos x="120" y="0"/>
                  </a:cxn>
                  <a:cxn ang="0">
                    <a:pos x="239" y="161"/>
                  </a:cxn>
                  <a:cxn ang="0">
                    <a:pos x="239" y="452"/>
                  </a:cxn>
                </a:cxnLst>
                <a:rect l="0" t="0" r="r" b="b"/>
                <a:pathLst>
                  <a:path w="239" h="452">
                    <a:moveTo>
                      <a:pt x="239" y="452"/>
                    </a:moveTo>
                    <a:lnTo>
                      <a:pt x="0" y="452"/>
                    </a:lnTo>
                    <a:lnTo>
                      <a:pt x="0" y="161"/>
                    </a:lnTo>
                    <a:lnTo>
                      <a:pt x="120" y="0"/>
                    </a:lnTo>
                    <a:lnTo>
                      <a:pt x="239" y="161"/>
                    </a:lnTo>
                    <a:lnTo>
                      <a:pt x="239" y="4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5" name="Group 321"/>
              <p:cNvGrpSpPr/>
              <p:nvPr/>
            </p:nvGrpSpPr>
            <p:grpSpPr>
              <a:xfrm>
                <a:off x="2633663" y="2754313"/>
                <a:ext cx="130175" cy="260351"/>
                <a:chOff x="2633663" y="2754313"/>
                <a:chExt cx="130175" cy="260351"/>
              </a:xfrm>
            </p:grpSpPr>
            <p:sp>
              <p:nvSpPr>
                <p:cNvPr id="76" name="Rectangle 188"/>
                <p:cNvSpPr>
                  <a:spLocks noChangeArrowheads="1"/>
                </p:cNvSpPr>
                <p:nvPr/>
              </p:nvSpPr>
              <p:spPr bwMode="auto">
                <a:xfrm>
                  <a:off x="2633663" y="2754313"/>
                  <a:ext cx="50800" cy="111125"/>
                </a:xfrm>
                <a:prstGeom prst="rect">
                  <a:avLst/>
                </a:prstGeom>
                <a:solidFill>
                  <a:srgbClr val="DCDC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Rectangle 189"/>
                <p:cNvSpPr>
                  <a:spLocks noChangeArrowheads="1"/>
                </p:cNvSpPr>
                <p:nvPr/>
              </p:nvSpPr>
              <p:spPr bwMode="auto">
                <a:xfrm>
                  <a:off x="2713038" y="2754313"/>
                  <a:ext cx="50800" cy="111125"/>
                </a:xfrm>
                <a:prstGeom prst="rect">
                  <a:avLst/>
                </a:prstGeom>
                <a:solidFill>
                  <a:srgbClr val="DCDC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Rectangle 190"/>
                <p:cNvSpPr>
                  <a:spLocks noChangeArrowheads="1"/>
                </p:cNvSpPr>
                <p:nvPr/>
              </p:nvSpPr>
              <p:spPr bwMode="auto">
                <a:xfrm>
                  <a:off x="2633663" y="2901951"/>
                  <a:ext cx="50800" cy="112713"/>
                </a:xfrm>
                <a:prstGeom prst="rect">
                  <a:avLst/>
                </a:prstGeom>
                <a:solidFill>
                  <a:srgbClr val="DCDC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Rectangle 191"/>
                <p:cNvSpPr>
                  <a:spLocks noChangeArrowheads="1"/>
                </p:cNvSpPr>
                <p:nvPr/>
              </p:nvSpPr>
              <p:spPr bwMode="auto">
                <a:xfrm>
                  <a:off x="2713038" y="2901951"/>
                  <a:ext cx="50800" cy="112713"/>
                </a:xfrm>
                <a:prstGeom prst="rect">
                  <a:avLst/>
                </a:prstGeom>
                <a:solidFill>
                  <a:srgbClr val="DCDC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0" name="Group 338"/>
            <p:cNvGrpSpPr/>
            <p:nvPr/>
          </p:nvGrpSpPr>
          <p:grpSpPr>
            <a:xfrm>
              <a:off x="6081713" y="3271838"/>
              <a:ext cx="379413" cy="733425"/>
              <a:chOff x="7324726" y="2287588"/>
              <a:chExt cx="379413" cy="733425"/>
            </a:xfrm>
          </p:grpSpPr>
          <p:sp>
            <p:nvSpPr>
              <p:cNvPr id="59" name="Rectangle 192"/>
              <p:cNvSpPr>
                <a:spLocks noChangeArrowheads="1"/>
              </p:cNvSpPr>
              <p:nvPr/>
            </p:nvSpPr>
            <p:spPr bwMode="auto">
              <a:xfrm>
                <a:off x="7324726" y="2430463"/>
                <a:ext cx="379413" cy="5905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193"/>
              <p:cNvSpPr>
                <a:spLocks noChangeArrowheads="1"/>
              </p:cNvSpPr>
              <p:nvPr/>
            </p:nvSpPr>
            <p:spPr bwMode="auto">
              <a:xfrm>
                <a:off x="7359651" y="2354263"/>
                <a:ext cx="288925" cy="1524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194"/>
              <p:cNvSpPr>
                <a:spLocks noChangeArrowheads="1"/>
              </p:cNvSpPr>
              <p:nvPr/>
            </p:nvSpPr>
            <p:spPr bwMode="auto">
              <a:xfrm>
                <a:off x="7394576" y="2287588"/>
                <a:ext cx="220663" cy="1158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195"/>
              <p:cNvSpPr>
                <a:spLocks noChangeArrowheads="1"/>
              </p:cNvSpPr>
              <p:nvPr/>
            </p:nvSpPr>
            <p:spPr bwMode="auto">
              <a:xfrm>
                <a:off x="7389813" y="2473326"/>
                <a:ext cx="38100" cy="88900"/>
              </a:xfrm>
              <a:prstGeom prst="rect">
                <a:avLst/>
              </a:prstGeom>
              <a:solidFill>
                <a:srgbClr val="DCDC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Rectangle 196"/>
              <p:cNvSpPr>
                <a:spLocks noChangeArrowheads="1"/>
              </p:cNvSpPr>
              <p:nvPr/>
            </p:nvSpPr>
            <p:spPr bwMode="auto">
              <a:xfrm>
                <a:off x="7459663" y="2473326"/>
                <a:ext cx="38100" cy="88900"/>
              </a:xfrm>
              <a:prstGeom prst="rect">
                <a:avLst/>
              </a:prstGeom>
              <a:solidFill>
                <a:srgbClr val="DCDC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197"/>
              <p:cNvSpPr>
                <a:spLocks noChangeArrowheads="1"/>
              </p:cNvSpPr>
              <p:nvPr/>
            </p:nvSpPr>
            <p:spPr bwMode="auto">
              <a:xfrm>
                <a:off x="7529513" y="2473326"/>
                <a:ext cx="38100" cy="88900"/>
              </a:xfrm>
              <a:prstGeom prst="rect">
                <a:avLst/>
              </a:prstGeom>
              <a:solidFill>
                <a:srgbClr val="DCDC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198"/>
              <p:cNvSpPr>
                <a:spLocks noChangeArrowheads="1"/>
              </p:cNvSpPr>
              <p:nvPr/>
            </p:nvSpPr>
            <p:spPr bwMode="auto">
              <a:xfrm>
                <a:off x="7600951" y="2473326"/>
                <a:ext cx="38100" cy="88900"/>
              </a:xfrm>
              <a:prstGeom prst="rect">
                <a:avLst/>
              </a:prstGeom>
              <a:solidFill>
                <a:srgbClr val="DCDC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199"/>
              <p:cNvSpPr>
                <a:spLocks noChangeArrowheads="1"/>
              </p:cNvSpPr>
              <p:nvPr/>
            </p:nvSpPr>
            <p:spPr bwMode="auto">
              <a:xfrm>
                <a:off x="7389813" y="2597151"/>
                <a:ext cx="38100" cy="87313"/>
              </a:xfrm>
              <a:prstGeom prst="rect">
                <a:avLst/>
              </a:prstGeom>
              <a:solidFill>
                <a:srgbClr val="DCDC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200"/>
              <p:cNvSpPr>
                <a:spLocks noChangeArrowheads="1"/>
              </p:cNvSpPr>
              <p:nvPr/>
            </p:nvSpPr>
            <p:spPr bwMode="auto">
              <a:xfrm>
                <a:off x="7459663" y="2597151"/>
                <a:ext cx="38100" cy="87313"/>
              </a:xfrm>
              <a:prstGeom prst="rect">
                <a:avLst/>
              </a:prstGeom>
              <a:solidFill>
                <a:srgbClr val="DCDC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201"/>
              <p:cNvSpPr>
                <a:spLocks noChangeArrowheads="1"/>
              </p:cNvSpPr>
              <p:nvPr/>
            </p:nvSpPr>
            <p:spPr bwMode="auto">
              <a:xfrm>
                <a:off x="7529513" y="2597151"/>
                <a:ext cx="38100" cy="87313"/>
              </a:xfrm>
              <a:prstGeom prst="rect">
                <a:avLst/>
              </a:prstGeom>
              <a:solidFill>
                <a:srgbClr val="DCDC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202"/>
              <p:cNvSpPr>
                <a:spLocks noChangeArrowheads="1"/>
              </p:cNvSpPr>
              <p:nvPr/>
            </p:nvSpPr>
            <p:spPr bwMode="auto">
              <a:xfrm>
                <a:off x="7600951" y="2597151"/>
                <a:ext cx="38100" cy="87313"/>
              </a:xfrm>
              <a:prstGeom prst="rect">
                <a:avLst/>
              </a:prstGeom>
              <a:solidFill>
                <a:srgbClr val="DCDC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203"/>
              <p:cNvSpPr>
                <a:spLocks noChangeArrowheads="1"/>
              </p:cNvSpPr>
              <p:nvPr/>
            </p:nvSpPr>
            <p:spPr bwMode="auto">
              <a:xfrm>
                <a:off x="7389813" y="2717801"/>
                <a:ext cx="38100" cy="88900"/>
              </a:xfrm>
              <a:prstGeom prst="rect">
                <a:avLst/>
              </a:prstGeom>
              <a:solidFill>
                <a:srgbClr val="DCDC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204"/>
              <p:cNvSpPr>
                <a:spLocks noChangeArrowheads="1"/>
              </p:cNvSpPr>
              <p:nvPr/>
            </p:nvSpPr>
            <p:spPr bwMode="auto">
              <a:xfrm>
                <a:off x="7459663" y="2717801"/>
                <a:ext cx="38100" cy="88900"/>
              </a:xfrm>
              <a:prstGeom prst="rect">
                <a:avLst/>
              </a:prstGeom>
              <a:solidFill>
                <a:srgbClr val="DCDC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206"/>
              <p:cNvSpPr>
                <a:spLocks noChangeArrowheads="1"/>
              </p:cNvSpPr>
              <p:nvPr/>
            </p:nvSpPr>
            <p:spPr bwMode="auto">
              <a:xfrm>
                <a:off x="7529513" y="2717800"/>
                <a:ext cx="38100" cy="88900"/>
              </a:xfrm>
              <a:prstGeom prst="rect">
                <a:avLst/>
              </a:prstGeom>
              <a:solidFill>
                <a:srgbClr val="DCDC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207"/>
              <p:cNvSpPr>
                <a:spLocks noChangeArrowheads="1"/>
              </p:cNvSpPr>
              <p:nvPr/>
            </p:nvSpPr>
            <p:spPr bwMode="auto">
              <a:xfrm>
                <a:off x="7600950" y="2717800"/>
                <a:ext cx="38100" cy="88900"/>
              </a:xfrm>
              <a:prstGeom prst="rect">
                <a:avLst/>
              </a:prstGeom>
              <a:solidFill>
                <a:srgbClr val="DCDC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1" name="Group 337"/>
            <p:cNvGrpSpPr/>
            <p:nvPr/>
          </p:nvGrpSpPr>
          <p:grpSpPr>
            <a:xfrm>
              <a:off x="6299992" y="3286125"/>
              <a:ext cx="379413" cy="719138"/>
              <a:chOff x="3913981" y="1810544"/>
              <a:chExt cx="379413" cy="719138"/>
            </a:xfrm>
          </p:grpSpPr>
          <p:sp>
            <p:nvSpPr>
              <p:cNvPr id="51" name="Freeform 208"/>
              <p:cNvSpPr>
                <a:spLocks/>
              </p:cNvSpPr>
              <p:nvPr/>
            </p:nvSpPr>
            <p:spPr bwMode="auto">
              <a:xfrm>
                <a:off x="3913981" y="1810544"/>
                <a:ext cx="379413" cy="719138"/>
              </a:xfrm>
              <a:custGeom>
                <a:avLst/>
                <a:gdLst/>
                <a:ahLst/>
                <a:cxnLst>
                  <a:cxn ang="0">
                    <a:pos x="239" y="453"/>
                  </a:cxn>
                  <a:cxn ang="0">
                    <a:pos x="0" y="453"/>
                  </a:cxn>
                  <a:cxn ang="0">
                    <a:pos x="0" y="162"/>
                  </a:cxn>
                  <a:cxn ang="0">
                    <a:pos x="120" y="0"/>
                  </a:cxn>
                  <a:cxn ang="0">
                    <a:pos x="239" y="162"/>
                  </a:cxn>
                  <a:cxn ang="0">
                    <a:pos x="239" y="453"/>
                  </a:cxn>
                </a:cxnLst>
                <a:rect l="0" t="0" r="r" b="b"/>
                <a:pathLst>
                  <a:path w="239" h="453">
                    <a:moveTo>
                      <a:pt x="239" y="453"/>
                    </a:moveTo>
                    <a:lnTo>
                      <a:pt x="0" y="453"/>
                    </a:lnTo>
                    <a:lnTo>
                      <a:pt x="0" y="162"/>
                    </a:lnTo>
                    <a:lnTo>
                      <a:pt x="120" y="0"/>
                    </a:lnTo>
                    <a:lnTo>
                      <a:pt x="239" y="162"/>
                    </a:lnTo>
                    <a:lnTo>
                      <a:pt x="239" y="45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2" name="Group 336"/>
              <p:cNvGrpSpPr/>
              <p:nvPr/>
            </p:nvGrpSpPr>
            <p:grpSpPr>
              <a:xfrm>
                <a:off x="3991768" y="2056607"/>
                <a:ext cx="223838" cy="350838"/>
                <a:chOff x="3991768" y="2056607"/>
                <a:chExt cx="223838" cy="350838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53" name="Oval 209"/>
                <p:cNvSpPr>
                  <a:spLocks noChangeArrowheads="1"/>
                </p:cNvSpPr>
                <p:nvPr/>
              </p:nvSpPr>
              <p:spPr bwMode="auto">
                <a:xfrm>
                  <a:off x="3991768" y="2056607"/>
                  <a:ext cx="90488" cy="9048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Oval 210"/>
                <p:cNvSpPr>
                  <a:spLocks noChangeArrowheads="1"/>
                </p:cNvSpPr>
                <p:nvPr/>
              </p:nvSpPr>
              <p:spPr bwMode="auto">
                <a:xfrm>
                  <a:off x="4125118" y="2056607"/>
                  <a:ext cx="90488" cy="9048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Oval 211"/>
                <p:cNvSpPr>
                  <a:spLocks noChangeArrowheads="1"/>
                </p:cNvSpPr>
                <p:nvPr/>
              </p:nvSpPr>
              <p:spPr bwMode="auto">
                <a:xfrm>
                  <a:off x="3991768" y="2185194"/>
                  <a:ext cx="90488" cy="920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Oval 212"/>
                <p:cNvSpPr>
                  <a:spLocks noChangeArrowheads="1"/>
                </p:cNvSpPr>
                <p:nvPr/>
              </p:nvSpPr>
              <p:spPr bwMode="auto">
                <a:xfrm>
                  <a:off x="4125118" y="2185194"/>
                  <a:ext cx="90488" cy="920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Oval 213"/>
                <p:cNvSpPr>
                  <a:spLocks noChangeArrowheads="1"/>
                </p:cNvSpPr>
                <p:nvPr/>
              </p:nvSpPr>
              <p:spPr bwMode="auto">
                <a:xfrm>
                  <a:off x="3991768" y="2316957"/>
                  <a:ext cx="90488" cy="9048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Oval 214"/>
                <p:cNvSpPr>
                  <a:spLocks noChangeArrowheads="1"/>
                </p:cNvSpPr>
                <p:nvPr/>
              </p:nvSpPr>
              <p:spPr bwMode="auto">
                <a:xfrm>
                  <a:off x="4125118" y="2316957"/>
                  <a:ext cx="90488" cy="9048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42" name="Rectangle 215"/>
            <p:cNvSpPr>
              <a:spLocks noChangeArrowheads="1"/>
            </p:cNvSpPr>
            <p:nvPr/>
          </p:nvSpPr>
          <p:spPr bwMode="auto">
            <a:xfrm>
              <a:off x="4103688" y="3960813"/>
              <a:ext cx="3435350" cy="128588"/>
            </a:xfrm>
            <a:prstGeom prst="rect">
              <a:avLst/>
            </a:prstGeom>
            <a:solidFill>
              <a:srgbClr val="69E2D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3" name="Group 341"/>
            <p:cNvGrpSpPr/>
            <p:nvPr/>
          </p:nvGrpSpPr>
          <p:grpSpPr>
            <a:xfrm>
              <a:off x="4103688" y="3208337"/>
              <a:ext cx="354690" cy="754063"/>
              <a:chOff x="3079750" y="3392488"/>
              <a:chExt cx="201613" cy="428625"/>
            </a:xfrm>
          </p:grpSpPr>
          <p:sp>
            <p:nvSpPr>
              <p:cNvPr id="48" name="Rectangle 216"/>
              <p:cNvSpPr>
                <a:spLocks noChangeArrowheads="1"/>
              </p:cNvSpPr>
              <p:nvPr/>
            </p:nvSpPr>
            <p:spPr bwMode="auto">
              <a:xfrm>
                <a:off x="3168650" y="3686175"/>
                <a:ext cx="23813" cy="13493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17"/>
              <p:cNvSpPr>
                <a:spLocks/>
              </p:cNvSpPr>
              <p:nvPr/>
            </p:nvSpPr>
            <p:spPr bwMode="auto">
              <a:xfrm>
                <a:off x="3079750" y="3392488"/>
                <a:ext cx="101600" cy="33972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75" y="252"/>
                  </a:cxn>
                  <a:cxn ang="0">
                    <a:pos x="75" y="0"/>
                  </a:cxn>
                  <a:cxn ang="0">
                    <a:pos x="0" y="177"/>
                  </a:cxn>
                </a:cxnLst>
                <a:rect l="0" t="0" r="r" b="b"/>
                <a:pathLst>
                  <a:path w="75" h="252">
                    <a:moveTo>
                      <a:pt x="0" y="177"/>
                    </a:moveTo>
                    <a:cubicBezTo>
                      <a:pt x="0" y="218"/>
                      <a:pt x="33" y="252"/>
                      <a:pt x="75" y="252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0" y="135"/>
                      <a:pt x="0" y="177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8"/>
              <p:cNvSpPr>
                <a:spLocks/>
              </p:cNvSpPr>
              <p:nvPr/>
            </p:nvSpPr>
            <p:spPr bwMode="auto">
              <a:xfrm>
                <a:off x="3181350" y="3392488"/>
                <a:ext cx="100013" cy="339725"/>
              </a:xfrm>
              <a:custGeom>
                <a:avLst/>
                <a:gdLst/>
                <a:ahLst/>
                <a:cxnLst>
                  <a:cxn ang="0">
                    <a:pos x="74" y="177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74" y="177"/>
                  </a:cxn>
                </a:cxnLst>
                <a:rect l="0" t="0" r="r" b="b"/>
                <a:pathLst>
                  <a:path w="74" h="252">
                    <a:moveTo>
                      <a:pt x="74" y="177"/>
                    </a:moveTo>
                    <a:cubicBezTo>
                      <a:pt x="74" y="135"/>
                      <a:pt x="0" y="0"/>
                      <a:pt x="0" y="0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41" y="252"/>
                      <a:pt x="74" y="218"/>
                      <a:pt x="74" y="177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4" name="Group 342"/>
            <p:cNvGrpSpPr/>
            <p:nvPr/>
          </p:nvGrpSpPr>
          <p:grpSpPr>
            <a:xfrm>
              <a:off x="7214055" y="3208337"/>
              <a:ext cx="354690" cy="754063"/>
              <a:chOff x="3079750" y="3392488"/>
              <a:chExt cx="201613" cy="428625"/>
            </a:xfrm>
          </p:grpSpPr>
          <p:sp>
            <p:nvSpPr>
              <p:cNvPr id="45" name="Rectangle 216"/>
              <p:cNvSpPr>
                <a:spLocks noChangeArrowheads="1"/>
              </p:cNvSpPr>
              <p:nvPr/>
            </p:nvSpPr>
            <p:spPr bwMode="auto">
              <a:xfrm>
                <a:off x="3168650" y="3686175"/>
                <a:ext cx="23813" cy="13493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17"/>
              <p:cNvSpPr>
                <a:spLocks/>
              </p:cNvSpPr>
              <p:nvPr/>
            </p:nvSpPr>
            <p:spPr bwMode="auto">
              <a:xfrm>
                <a:off x="3079750" y="3392488"/>
                <a:ext cx="101600" cy="33972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75" y="252"/>
                  </a:cxn>
                  <a:cxn ang="0">
                    <a:pos x="75" y="0"/>
                  </a:cxn>
                  <a:cxn ang="0">
                    <a:pos x="0" y="177"/>
                  </a:cxn>
                </a:cxnLst>
                <a:rect l="0" t="0" r="r" b="b"/>
                <a:pathLst>
                  <a:path w="75" h="252">
                    <a:moveTo>
                      <a:pt x="0" y="177"/>
                    </a:moveTo>
                    <a:cubicBezTo>
                      <a:pt x="0" y="218"/>
                      <a:pt x="33" y="252"/>
                      <a:pt x="75" y="252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0" y="135"/>
                      <a:pt x="0" y="177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18"/>
              <p:cNvSpPr>
                <a:spLocks/>
              </p:cNvSpPr>
              <p:nvPr/>
            </p:nvSpPr>
            <p:spPr bwMode="auto">
              <a:xfrm>
                <a:off x="3181350" y="3392488"/>
                <a:ext cx="100013" cy="339725"/>
              </a:xfrm>
              <a:custGeom>
                <a:avLst/>
                <a:gdLst/>
                <a:ahLst/>
                <a:cxnLst>
                  <a:cxn ang="0">
                    <a:pos x="74" y="177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74" y="177"/>
                  </a:cxn>
                </a:cxnLst>
                <a:rect l="0" t="0" r="r" b="b"/>
                <a:pathLst>
                  <a:path w="74" h="252">
                    <a:moveTo>
                      <a:pt x="74" y="177"/>
                    </a:moveTo>
                    <a:cubicBezTo>
                      <a:pt x="74" y="135"/>
                      <a:pt x="0" y="0"/>
                      <a:pt x="0" y="0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41" y="252"/>
                      <a:pt x="74" y="218"/>
                      <a:pt x="74" y="177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46" name="Title 13"/>
          <p:cNvSpPr txBox="1">
            <a:spLocks/>
          </p:cNvSpPr>
          <p:nvPr/>
        </p:nvSpPr>
        <p:spPr>
          <a:xfrm>
            <a:off x="304800" y="361950"/>
            <a:ext cx="7848600" cy="475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normalizeH="0" baseline="0" noProof="0" dirty="0">
              <a:ln>
                <a:noFill/>
              </a:ln>
              <a:solidFill>
                <a:srgbClr val="45C1A4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49" name="Rectangle 93"/>
          <p:cNvSpPr/>
          <p:nvPr/>
        </p:nvSpPr>
        <p:spPr>
          <a:xfrm rot="16200000">
            <a:off x="-2305050" y="2305051"/>
            <a:ext cx="5143502" cy="5333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SISTEMA DE INFORMAÇÕES METROPOLITANAS</a:t>
            </a:r>
            <a:endParaRPr lang="en-US" sz="2400" b="1" dirty="0">
              <a:solidFill>
                <a:schemeClr val="bg1"/>
              </a:solidFill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250" name="Imagem 249" descr="Logo CM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209550"/>
            <a:ext cx="946373" cy="519257"/>
          </a:xfrm>
          <a:prstGeom prst="rect">
            <a:avLst/>
          </a:prstGeom>
        </p:spPr>
      </p:pic>
      <p:sp>
        <p:nvSpPr>
          <p:cNvPr id="251" name="Title 13"/>
          <p:cNvSpPr txBox="1">
            <a:spLocks/>
          </p:cNvSpPr>
          <p:nvPr/>
        </p:nvSpPr>
        <p:spPr>
          <a:xfrm>
            <a:off x="0" y="190894"/>
            <a:ext cx="9144000" cy="475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noProof="0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SIMRIO</a:t>
            </a:r>
            <a:endParaRPr kumimoji="0" lang="en-US" sz="2000" b="1" i="0" u="none" strike="noStrike" kern="1200" cap="none" normalizeH="0" baseline="0" noProof="0" dirty="0">
              <a:ln>
                <a:noFill/>
              </a:ln>
              <a:solidFill>
                <a:srgbClr val="45C1A4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"/>
          <p:cNvGrpSpPr/>
          <p:nvPr/>
        </p:nvGrpSpPr>
        <p:grpSpPr>
          <a:xfrm>
            <a:off x="1196428" y="5060600"/>
            <a:ext cx="6858000" cy="91440"/>
            <a:chOff x="76200" y="4476750"/>
            <a:chExt cx="6858000" cy="91440"/>
          </a:xfrm>
        </p:grpSpPr>
        <p:sp>
          <p:nvSpPr>
            <p:cNvPr id="214" name="Rectangle 213"/>
            <p:cNvSpPr/>
            <p:nvPr/>
          </p:nvSpPr>
          <p:spPr>
            <a:xfrm>
              <a:off x="76200" y="4476750"/>
              <a:ext cx="1371600" cy="91440"/>
            </a:xfrm>
            <a:prstGeom prst="rect">
              <a:avLst/>
            </a:prstGeom>
            <a:solidFill>
              <a:srgbClr val="23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447800" y="4476750"/>
              <a:ext cx="1371600" cy="91440"/>
            </a:xfrm>
            <a:prstGeom prst="rect">
              <a:avLst/>
            </a:prstGeom>
            <a:solidFill>
              <a:srgbClr val="D84D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819400" y="4476750"/>
              <a:ext cx="1371600" cy="91440"/>
            </a:xfrm>
            <a:prstGeom prst="rect">
              <a:avLst/>
            </a:prstGeom>
            <a:solidFill>
              <a:srgbClr val="A1B7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191000" y="4476750"/>
              <a:ext cx="1371600" cy="91440"/>
            </a:xfrm>
            <a:prstGeom prst="rect">
              <a:avLst/>
            </a:prstGeom>
            <a:solidFill>
              <a:srgbClr val="FCC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562600" y="4476750"/>
              <a:ext cx="13716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1828801" y="1428750"/>
            <a:ext cx="5105400" cy="3007554"/>
            <a:chOff x="977058" y="1919683"/>
            <a:chExt cx="6807200" cy="4010072"/>
          </a:xfrm>
          <a:effectLst>
            <a:outerShdw blurRad="4064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3" name="Group 14"/>
            <p:cNvGrpSpPr/>
            <p:nvPr/>
          </p:nvGrpSpPr>
          <p:grpSpPr>
            <a:xfrm>
              <a:off x="2895948" y="1919683"/>
              <a:ext cx="4888310" cy="1404782"/>
              <a:chOff x="2895948" y="1919683"/>
              <a:chExt cx="4888310" cy="1404782"/>
            </a:xfrm>
          </p:grpSpPr>
          <p:sp>
            <p:nvSpPr>
              <p:cNvPr id="36" name="Rectangle 37"/>
              <p:cNvSpPr/>
              <p:nvPr/>
            </p:nvSpPr>
            <p:spPr>
              <a:xfrm>
                <a:off x="3648599" y="1927206"/>
                <a:ext cx="4135659" cy="74859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37" name="Freeform 54"/>
              <p:cNvSpPr>
                <a:spLocks/>
              </p:cNvSpPr>
              <p:nvPr/>
            </p:nvSpPr>
            <p:spPr bwMode="auto">
              <a:xfrm>
                <a:off x="2895948" y="1919683"/>
                <a:ext cx="1393977" cy="1404782"/>
              </a:xfrm>
              <a:custGeom>
                <a:avLst/>
                <a:gdLst>
                  <a:gd name="T0" fmla="*/ 0 w 163"/>
                  <a:gd name="T1" fmla="*/ 0 h 164"/>
                  <a:gd name="T2" fmla="*/ 45 w 163"/>
                  <a:gd name="T3" fmla="*/ 164 h 164"/>
                  <a:gd name="T4" fmla="*/ 96 w 163"/>
                  <a:gd name="T5" fmla="*/ 71 h 164"/>
                  <a:gd name="T6" fmla="*/ 163 w 163"/>
                  <a:gd name="T7" fmla="*/ 0 h 164"/>
                  <a:gd name="T8" fmla="*/ 0 w 163"/>
                  <a:gd name="T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164">
                    <a:moveTo>
                      <a:pt x="0" y="0"/>
                    </a:moveTo>
                    <a:cubicBezTo>
                      <a:pt x="45" y="164"/>
                      <a:pt x="45" y="164"/>
                      <a:pt x="45" y="164"/>
                    </a:cubicBezTo>
                    <a:cubicBezTo>
                      <a:pt x="52" y="145"/>
                      <a:pt x="87" y="87"/>
                      <a:pt x="96" y="71"/>
                    </a:cubicBezTo>
                    <a:cubicBezTo>
                      <a:pt x="126" y="16"/>
                      <a:pt x="163" y="0"/>
                      <a:pt x="16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 dirty="0"/>
              </a:p>
            </p:txBody>
          </p:sp>
        </p:grpSp>
        <p:sp>
          <p:nvSpPr>
            <p:cNvPr id="14" name="Freeform 15"/>
            <p:cNvSpPr/>
            <p:nvPr/>
          </p:nvSpPr>
          <p:spPr>
            <a:xfrm>
              <a:off x="2099633" y="2473486"/>
              <a:ext cx="5684625" cy="1086527"/>
            </a:xfrm>
            <a:custGeom>
              <a:avLst/>
              <a:gdLst>
                <a:gd name="connsiteX0" fmla="*/ 627128 w 3918640"/>
                <a:gd name="connsiteY0" fmla="*/ 0 h 1274382"/>
                <a:gd name="connsiteX1" fmla="*/ 2311115 w 3918640"/>
                <a:gd name="connsiteY1" fmla="*/ 0 h 1274382"/>
                <a:gd name="connsiteX2" fmla="*/ 2343852 w 3918640"/>
                <a:gd name="connsiteY2" fmla="*/ 0 h 1274382"/>
                <a:gd name="connsiteX3" fmla="*/ 2510711 w 3918640"/>
                <a:gd name="connsiteY3" fmla="*/ 0 h 1274382"/>
                <a:gd name="connsiteX4" fmla="*/ 2689091 w 3918640"/>
                <a:gd name="connsiteY4" fmla="*/ 0 h 1274382"/>
                <a:gd name="connsiteX5" fmla="*/ 2839532 w 3918640"/>
                <a:gd name="connsiteY5" fmla="*/ 0 h 1274382"/>
                <a:gd name="connsiteX6" fmla="*/ 2955313 w 3918640"/>
                <a:gd name="connsiteY6" fmla="*/ 0 h 1274382"/>
                <a:gd name="connsiteX7" fmla="*/ 3029711 w 3918640"/>
                <a:gd name="connsiteY7" fmla="*/ 0 h 1274382"/>
                <a:gd name="connsiteX8" fmla="*/ 3056004 w 3918640"/>
                <a:gd name="connsiteY8" fmla="*/ 0 h 1274382"/>
                <a:gd name="connsiteX9" fmla="*/ 3918640 w 3918640"/>
                <a:gd name="connsiteY9" fmla="*/ 0 h 1274382"/>
                <a:gd name="connsiteX10" fmla="*/ 3918640 w 3918640"/>
                <a:gd name="connsiteY10" fmla="*/ 817544 h 1274382"/>
                <a:gd name="connsiteX11" fmla="*/ 2343852 w 3918640"/>
                <a:gd name="connsiteY11" fmla="*/ 817544 h 1274382"/>
                <a:gd name="connsiteX12" fmla="*/ 2343852 w 3918640"/>
                <a:gd name="connsiteY12" fmla="*/ 805669 h 1274382"/>
                <a:gd name="connsiteX13" fmla="*/ 2259651 w 3918640"/>
                <a:gd name="connsiteY13" fmla="*/ 975699 h 1274382"/>
                <a:gd name="connsiteX14" fmla="*/ 0 w 3918640"/>
                <a:gd name="connsiteY14" fmla="*/ 1274382 h 1274382"/>
                <a:gd name="connsiteX15" fmla="*/ 507675 w 3918640"/>
                <a:gd name="connsiteY15" fmla="*/ 59737 h 1274382"/>
                <a:gd name="connsiteX16" fmla="*/ 627128 w 3918640"/>
                <a:gd name="connsiteY16" fmla="*/ 0 h 12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18640" h="1274382">
                  <a:moveTo>
                    <a:pt x="627128" y="0"/>
                  </a:moveTo>
                  <a:cubicBezTo>
                    <a:pt x="683121" y="0"/>
                    <a:pt x="1617903" y="0"/>
                    <a:pt x="2311115" y="0"/>
                  </a:cubicBezTo>
                  <a:lnTo>
                    <a:pt x="2343852" y="0"/>
                  </a:lnTo>
                  <a:lnTo>
                    <a:pt x="2510711" y="0"/>
                  </a:lnTo>
                  <a:lnTo>
                    <a:pt x="2689091" y="0"/>
                  </a:lnTo>
                  <a:lnTo>
                    <a:pt x="2839532" y="0"/>
                  </a:lnTo>
                  <a:lnTo>
                    <a:pt x="2955313" y="0"/>
                  </a:lnTo>
                  <a:lnTo>
                    <a:pt x="3029711" y="0"/>
                  </a:lnTo>
                  <a:lnTo>
                    <a:pt x="3056004" y="0"/>
                  </a:lnTo>
                  <a:lnTo>
                    <a:pt x="3918640" y="0"/>
                  </a:lnTo>
                  <a:lnTo>
                    <a:pt x="3918640" y="817544"/>
                  </a:lnTo>
                  <a:lnTo>
                    <a:pt x="2343852" y="817544"/>
                  </a:lnTo>
                  <a:lnTo>
                    <a:pt x="2343852" y="805669"/>
                  </a:lnTo>
                  <a:lnTo>
                    <a:pt x="2259651" y="975699"/>
                  </a:lnTo>
                  <a:cubicBezTo>
                    <a:pt x="2170061" y="1194733"/>
                    <a:pt x="89589" y="1025479"/>
                    <a:pt x="0" y="1274382"/>
                  </a:cubicBezTo>
                  <a:cubicBezTo>
                    <a:pt x="0" y="1274382"/>
                    <a:pt x="0" y="1274382"/>
                    <a:pt x="507675" y="59737"/>
                  </a:cubicBezTo>
                  <a:cubicBezTo>
                    <a:pt x="507675" y="59737"/>
                    <a:pt x="537538" y="0"/>
                    <a:pt x="62712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00" dirty="0"/>
            </a:p>
          </p:txBody>
        </p:sp>
        <p:grpSp>
          <p:nvGrpSpPr>
            <p:cNvPr id="15" name="Group 16"/>
            <p:cNvGrpSpPr/>
            <p:nvPr/>
          </p:nvGrpSpPr>
          <p:grpSpPr>
            <a:xfrm>
              <a:off x="1693711" y="3148258"/>
              <a:ext cx="6090546" cy="1087805"/>
              <a:chOff x="1693711" y="3148258"/>
              <a:chExt cx="6090546" cy="1087805"/>
            </a:xfrm>
          </p:grpSpPr>
          <p:sp>
            <p:nvSpPr>
              <p:cNvPr id="34" name="Freeform 56"/>
              <p:cNvSpPr>
                <a:spLocks/>
              </p:cNvSpPr>
              <p:nvPr/>
            </p:nvSpPr>
            <p:spPr bwMode="auto">
              <a:xfrm>
                <a:off x="1693711" y="3148258"/>
                <a:ext cx="3425508" cy="1087805"/>
              </a:xfrm>
              <a:custGeom>
                <a:avLst/>
                <a:gdLst>
                  <a:gd name="T0" fmla="*/ 51 w 400"/>
                  <a:gd name="T1" fmla="*/ 6 h 127"/>
                  <a:gd name="T2" fmla="*/ 0 w 400"/>
                  <a:gd name="T3" fmla="*/ 127 h 127"/>
                  <a:gd name="T4" fmla="*/ 320 w 400"/>
                  <a:gd name="T5" fmla="*/ 98 h 127"/>
                  <a:gd name="T6" fmla="*/ 400 w 400"/>
                  <a:gd name="T7" fmla="*/ 0 h 127"/>
                  <a:gd name="T8" fmla="*/ 63 w 400"/>
                  <a:gd name="T9" fmla="*/ 0 h 127"/>
                  <a:gd name="T10" fmla="*/ 51 w 400"/>
                  <a:gd name="T11" fmla="*/ 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0" h="127">
                    <a:moveTo>
                      <a:pt x="51" y="6"/>
                    </a:moveTo>
                    <a:cubicBezTo>
                      <a:pt x="0" y="127"/>
                      <a:pt x="0" y="127"/>
                      <a:pt x="0" y="127"/>
                    </a:cubicBezTo>
                    <a:cubicBezTo>
                      <a:pt x="9" y="102"/>
                      <a:pt x="311" y="119"/>
                      <a:pt x="320" y="98"/>
                    </a:cubicBezTo>
                    <a:cubicBezTo>
                      <a:pt x="347" y="35"/>
                      <a:pt x="400" y="0"/>
                      <a:pt x="400" y="0"/>
                    </a:cubicBezTo>
                    <a:cubicBezTo>
                      <a:pt x="400" y="0"/>
                      <a:pt x="72" y="0"/>
                      <a:pt x="63" y="0"/>
                    </a:cubicBezTo>
                    <a:cubicBezTo>
                      <a:pt x="53" y="0"/>
                      <a:pt x="51" y="6"/>
                      <a:pt x="51" y="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 dirty="0"/>
              </a:p>
            </p:txBody>
          </p:sp>
          <p:sp>
            <p:nvSpPr>
              <p:cNvPr id="35" name="Rectangle 36"/>
              <p:cNvSpPr/>
              <p:nvPr/>
            </p:nvSpPr>
            <p:spPr>
              <a:xfrm>
                <a:off x="4317908" y="3149254"/>
                <a:ext cx="3466349" cy="74859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</p:grp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1267842" y="3881583"/>
              <a:ext cx="6516416" cy="1128048"/>
            </a:xfrm>
            <a:custGeom>
              <a:avLst/>
              <a:gdLst>
                <a:gd name="connsiteX0" fmla="*/ 4015982 w 5541497"/>
                <a:gd name="connsiteY0" fmla="*/ 0 h 1287474"/>
                <a:gd name="connsiteX1" fmla="*/ 5541497 w 5541497"/>
                <a:gd name="connsiteY1" fmla="*/ 0 h 1287474"/>
                <a:gd name="connsiteX2" fmla="*/ 5541497 w 5541497"/>
                <a:gd name="connsiteY2" fmla="*/ 809583 h 1287474"/>
                <a:gd name="connsiteX3" fmla="*/ 4162274 w 5541497"/>
                <a:gd name="connsiteY3" fmla="*/ 809583 h 1287474"/>
                <a:gd name="connsiteX4" fmla="*/ 4074241 w 5541497"/>
                <a:gd name="connsiteY4" fmla="*/ 987809 h 1287474"/>
                <a:gd name="connsiteX5" fmla="*/ 0 w 5541497"/>
                <a:gd name="connsiteY5" fmla="*/ 1287474 h 1287474"/>
                <a:gd name="connsiteX6" fmla="*/ 508035 w 5541497"/>
                <a:gd name="connsiteY6" fmla="*/ 68834 h 1287474"/>
                <a:gd name="connsiteX7" fmla="*/ 627573 w 5541497"/>
                <a:gd name="connsiteY7" fmla="*/ 8901 h 1287474"/>
                <a:gd name="connsiteX8" fmla="*/ 3904986 w 5541497"/>
                <a:gd name="connsiteY8" fmla="*/ 8901 h 1287474"/>
                <a:gd name="connsiteX9" fmla="*/ 4015982 w 5541497"/>
                <a:gd name="connsiteY9" fmla="*/ 8901 h 128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41497" h="1287474">
                  <a:moveTo>
                    <a:pt x="4015982" y="0"/>
                  </a:moveTo>
                  <a:lnTo>
                    <a:pt x="5541497" y="0"/>
                  </a:lnTo>
                  <a:lnTo>
                    <a:pt x="5541497" y="809583"/>
                  </a:lnTo>
                  <a:lnTo>
                    <a:pt x="4162274" y="809583"/>
                  </a:lnTo>
                  <a:lnTo>
                    <a:pt x="4074241" y="987809"/>
                  </a:lnTo>
                  <a:cubicBezTo>
                    <a:pt x="3984588" y="1207563"/>
                    <a:pt x="89653" y="1037753"/>
                    <a:pt x="0" y="1287474"/>
                  </a:cubicBezTo>
                  <a:cubicBezTo>
                    <a:pt x="0" y="1287474"/>
                    <a:pt x="0" y="1287474"/>
                    <a:pt x="508035" y="68834"/>
                  </a:cubicBezTo>
                  <a:cubicBezTo>
                    <a:pt x="508035" y="68834"/>
                    <a:pt x="527958" y="8901"/>
                    <a:pt x="627573" y="8901"/>
                  </a:cubicBezTo>
                  <a:cubicBezTo>
                    <a:pt x="689210" y="8901"/>
                    <a:pt x="2671853" y="8901"/>
                    <a:pt x="3904986" y="8901"/>
                  </a:cubicBezTo>
                  <a:lnTo>
                    <a:pt x="4015982" y="8901"/>
                  </a:lnTo>
                  <a:close/>
                </a:path>
              </a:pathLst>
            </a:custGeom>
            <a:solidFill>
              <a:srgbClr val="CE771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1000" dirty="0"/>
            </a:p>
          </p:txBody>
        </p:sp>
        <p:grpSp>
          <p:nvGrpSpPr>
            <p:cNvPr id="17" name="Group 18"/>
            <p:cNvGrpSpPr/>
            <p:nvPr/>
          </p:nvGrpSpPr>
          <p:grpSpPr>
            <a:xfrm>
              <a:off x="1019303" y="4582513"/>
              <a:ext cx="6764955" cy="788932"/>
              <a:chOff x="1019303" y="4582513"/>
              <a:chExt cx="6764955" cy="788932"/>
            </a:xfrm>
          </p:grpSpPr>
          <p:sp>
            <p:nvSpPr>
              <p:cNvPr id="32" name="Freeform 58"/>
              <p:cNvSpPr>
                <a:spLocks/>
              </p:cNvSpPr>
              <p:nvPr/>
            </p:nvSpPr>
            <p:spPr bwMode="auto">
              <a:xfrm>
                <a:off x="1019303" y="4586208"/>
                <a:ext cx="4751045" cy="785237"/>
              </a:xfrm>
              <a:custGeom>
                <a:avLst/>
                <a:gdLst>
                  <a:gd name="T0" fmla="*/ 46 w 555"/>
                  <a:gd name="T1" fmla="*/ 0 h 92"/>
                  <a:gd name="T2" fmla="*/ 34 w 555"/>
                  <a:gd name="T3" fmla="*/ 6 h 92"/>
                  <a:gd name="T4" fmla="*/ 0 w 555"/>
                  <a:gd name="T5" fmla="*/ 84 h 92"/>
                  <a:gd name="T6" fmla="*/ 238 w 555"/>
                  <a:gd name="T7" fmla="*/ 92 h 92"/>
                  <a:gd name="T8" fmla="*/ 478 w 555"/>
                  <a:gd name="T9" fmla="*/ 92 h 92"/>
                  <a:gd name="T10" fmla="*/ 555 w 555"/>
                  <a:gd name="T11" fmla="*/ 0 h 92"/>
                  <a:gd name="T12" fmla="*/ 46 w 55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5" h="92">
                    <a:moveTo>
                      <a:pt x="46" y="0"/>
                    </a:moveTo>
                    <a:cubicBezTo>
                      <a:pt x="36" y="0"/>
                      <a:pt x="34" y="6"/>
                      <a:pt x="34" y="6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" y="72"/>
                      <a:pt x="151" y="84"/>
                      <a:pt x="238" y="92"/>
                    </a:cubicBezTo>
                    <a:cubicBezTo>
                      <a:pt x="478" y="92"/>
                      <a:pt x="478" y="92"/>
                      <a:pt x="478" y="92"/>
                    </a:cubicBezTo>
                    <a:cubicBezTo>
                      <a:pt x="505" y="33"/>
                      <a:pt x="555" y="0"/>
                      <a:pt x="555" y="0"/>
                    </a:cubicBezTo>
                    <a:cubicBezTo>
                      <a:pt x="555" y="0"/>
                      <a:pt x="55" y="0"/>
                      <a:pt x="46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 dirty="0"/>
              </a:p>
            </p:txBody>
          </p:sp>
          <p:sp>
            <p:nvSpPr>
              <p:cNvPr id="33" name="Rectangle 34"/>
              <p:cNvSpPr/>
              <p:nvPr/>
            </p:nvSpPr>
            <p:spPr>
              <a:xfrm>
                <a:off x="4955239" y="4582513"/>
                <a:ext cx="2829019" cy="78893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</p:grpSp>
        <p:sp>
          <p:nvSpPr>
            <p:cNvPr id="18" name="Freeform 60"/>
            <p:cNvSpPr>
              <a:spLocks/>
            </p:cNvSpPr>
            <p:nvPr/>
          </p:nvSpPr>
          <p:spPr bwMode="auto">
            <a:xfrm>
              <a:off x="3486677" y="3195834"/>
              <a:ext cx="1606494" cy="0"/>
            </a:xfrm>
            <a:custGeom>
              <a:avLst/>
              <a:gdLst>
                <a:gd name="T0" fmla="*/ 187 w 188"/>
                <a:gd name="T1" fmla="*/ 188 w 188"/>
                <a:gd name="T2" fmla="*/ 0 w 188"/>
                <a:gd name="T3" fmla="*/ 0 w 188"/>
                <a:gd name="T4" fmla="*/ 187 w 18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88">
                  <a:moveTo>
                    <a:pt x="187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7" y="0"/>
                  </a:lnTo>
                  <a:close/>
                </a:path>
              </a:pathLst>
            </a:custGeom>
            <a:solidFill>
              <a:srgbClr val="91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/>
            </a:p>
          </p:txBody>
        </p:sp>
        <p:sp>
          <p:nvSpPr>
            <p:cNvPr id="19" name="Freeform 62"/>
            <p:cNvSpPr>
              <a:spLocks/>
            </p:cNvSpPr>
            <p:nvPr/>
          </p:nvSpPr>
          <p:spPr bwMode="auto">
            <a:xfrm>
              <a:off x="4160251" y="4593412"/>
              <a:ext cx="1610097" cy="0"/>
            </a:xfrm>
            <a:custGeom>
              <a:avLst/>
              <a:gdLst>
                <a:gd name="T0" fmla="*/ 187 w 188"/>
                <a:gd name="T1" fmla="*/ 188 w 188"/>
                <a:gd name="T2" fmla="*/ 0 w 188"/>
                <a:gd name="T3" fmla="*/ 0 w 188"/>
                <a:gd name="T4" fmla="*/ 187 w 18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88">
                  <a:moveTo>
                    <a:pt x="187" y="0"/>
                  </a:moveTo>
                  <a:cubicBezTo>
                    <a:pt x="187" y="0"/>
                    <a:pt x="188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7" y="0"/>
                  </a:lnTo>
                  <a:close/>
                </a:path>
              </a:pathLst>
            </a:custGeom>
            <a:solidFill>
              <a:srgbClr val="91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/>
            </a:p>
          </p:txBody>
        </p:sp>
        <p:sp>
          <p:nvSpPr>
            <p:cNvPr id="20" name="Freeform 63"/>
            <p:cNvSpPr>
              <a:spLocks/>
            </p:cNvSpPr>
            <p:nvPr/>
          </p:nvSpPr>
          <p:spPr bwMode="auto">
            <a:xfrm>
              <a:off x="2895948" y="1938733"/>
              <a:ext cx="1393977" cy="0"/>
            </a:xfrm>
            <a:custGeom>
              <a:avLst/>
              <a:gdLst>
                <a:gd name="T0" fmla="*/ 162 w 163"/>
                <a:gd name="T1" fmla="*/ 163 w 163"/>
                <a:gd name="T2" fmla="*/ 0 w 163"/>
                <a:gd name="T3" fmla="*/ 0 w 163"/>
                <a:gd name="T4" fmla="*/ 162 w 1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63">
                  <a:moveTo>
                    <a:pt x="162" y="0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rgbClr val="91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/>
            </a:p>
          </p:txBody>
        </p:sp>
        <p:sp>
          <p:nvSpPr>
            <p:cNvPr id="21" name="Freeform 61"/>
            <p:cNvSpPr>
              <a:spLocks/>
            </p:cNvSpPr>
            <p:nvPr/>
          </p:nvSpPr>
          <p:spPr bwMode="auto">
            <a:xfrm>
              <a:off x="3818061" y="3892468"/>
              <a:ext cx="2154849" cy="7204"/>
            </a:xfrm>
            <a:custGeom>
              <a:avLst/>
              <a:gdLst>
                <a:gd name="T0" fmla="*/ 187 w 188"/>
                <a:gd name="T1" fmla="*/ 1 h 1"/>
                <a:gd name="T2" fmla="*/ 188 w 188"/>
                <a:gd name="T3" fmla="*/ 0 h 1"/>
                <a:gd name="T4" fmla="*/ 0 w 188"/>
                <a:gd name="T5" fmla="*/ 0 h 1"/>
                <a:gd name="T6" fmla="*/ 0 w 188"/>
                <a:gd name="T7" fmla="*/ 1 h 1"/>
                <a:gd name="T8" fmla="*/ 187 w 188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">
                  <a:moveTo>
                    <a:pt x="187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87" y="1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/>
            </a:p>
          </p:txBody>
        </p:sp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2348443" y="1927928"/>
              <a:ext cx="2240447" cy="3821727"/>
            </a:xfrm>
            <a:custGeom>
              <a:avLst/>
              <a:gdLst>
                <a:gd name="T0" fmla="*/ 262 w 262"/>
                <a:gd name="T1" fmla="*/ 405 h 446"/>
                <a:gd name="T2" fmla="*/ 64 w 262"/>
                <a:gd name="T3" fmla="*/ 0 h 446"/>
                <a:gd name="T4" fmla="*/ 26 w 262"/>
                <a:gd name="T5" fmla="*/ 78 h 446"/>
                <a:gd name="T6" fmla="*/ 207 w 262"/>
                <a:gd name="T7" fmla="*/ 446 h 446"/>
                <a:gd name="T8" fmla="*/ 262 w 262"/>
                <a:gd name="T9" fmla="*/ 406 h 446"/>
                <a:gd name="T10" fmla="*/ 262 w 262"/>
                <a:gd name="T11" fmla="*/ 406 h 446"/>
                <a:gd name="T12" fmla="*/ 262 w 262"/>
                <a:gd name="T13" fmla="*/ 406 h 446"/>
                <a:gd name="T14" fmla="*/ 262 w 262"/>
                <a:gd name="T15" fmla="*/ 40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2" h="446">
                  <a:moveTo>
                    <a:pt x="262" y="405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17" y="96"/>
                    <a:pt x="0" y="151"/>
                    <a:pt x="207" y="446"/>
                  </a:cubicBezTo>
                  <a:cubicBezTo>
                    <a:pt x="240" y="434"/>
                    <a:pt x="261" y="419"/>
                    <a:pt x="262" y="406"/>
                  </a:cubicBezTo>
                  <a:cubicBezTo>
                    <a:pt x="262" y="406"/>
                    <a:pt x="262" y="406"/>
                    <a:pt x="262" y="406"/>
                  </a:cubicBezTo>
                  <a:cubicBezTo>
                    <a:pt x="262" y="406"/>
                    <a:pt x="262" y="406"/>
                    <a:pt x="262" y="406"/>
                  </a:cubicBezTo>
                  <a:cubicBezTo>
                    <a:pt x="262" y="406"/>
                    <a:pt x="262" y="406"/>
                    <a:pt x="262" y="4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/>
            </a:p>
          </p:txBody>
        </p:sp>
        <p:sp>
          <p:nvSpPr>
            <p:cNvPr id="23" name="Freeform 65"/>
            <p:cNvSpPr>
              <a:spLocks/>
            </p:cNvSpPr>
            <p:nvPr/>
          </p:nvSpPr>
          <p:spPr bwMode="auto">
            <a:xfrm>
              <a:off x="1894591" y="2511453"/>
              <a:ext cx="2222438" cy="3382282"/>
            </a:xfrm>
            <a:custGeom>
              <a:avLst/>
              <a:gdLst>
                <a:gd name="T0" fmla="*/ 30 w 260"/>
                <a:gd name="T1" fmla="*/ 92 h 395"/>
                <a:gd name="T2" fmla="*/ 184 w 260"/>
                <a:gd name="T3" fmla="*/ 395 h 395"/>
                <a:gd name="T4" fmla="*/ 260 w 260"/>
                <a:gd name="T5" fmla="*/ 377 h 395"/>
                <a:gd name="T6" fmla="*/ 75 w 260"/>
                <a:gd name="T7" fmla="*/ 0 h 395"/>
                <a:gd name="T8" fmla="*/ 30 w 260"/>
                <a:gd name="T9" fmla="*/ 9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95">
                  <a:moveTo>
                    <a:pt x="30" y="92"/>
                  </a:moveTo>
                  <a:cubicBezTo>
                    <a:pt x="0" y="151"/>
                    <a:pt x="111" y="294"/>
                    <a:pt x="184" y="395"/>
                  </a:cubicBezTo>
                  <a:cubicBezTo>
                    <a:pt x="213" y="391"/>
                    <a:pt x="239" y="384"/>
                    <a:pt x="260" y="377"/>
                  </a:cubicBezTo>
                  <a:cubicBezTo>
                    <a:pt x="108" y="98"/>
                    <a:pt x="65" y="20"/>
                    <a:pt x="75" y="0"/>
                  </a:cubicBezTo>
                  <a:lnTo>
                    <a:pt x="30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/>
            </a:p>
          </p:txBody>
        </p:sp>
        <p:sp>
          <p:nvSpPr>
            <p:cNvPr id="24" name="Freeform 66"/>
            <p:cNvSpPr>
              <a:spLocks/>
            </p:cNvSpPr>
            <p:nvPr/>
          </p:nvSpPr>
          <p:spPr bwMode="auto">
            <a:xfrm>
              <a:off x="1678471" y="3239058"/>
              <a:ext cx="1790198" cy="2690697"/>
            </a:xfrm>
            <a:custGeom>
              <a:avLst/>
              <a:gdLst>
                <a:gd name="T0" fmla="*/ 0 w 209"/>
                <a:gd name="T1" fmla="*/ 103 h 314"/>
                <a:gd name="T2" fmla="*/ 126 w 209"/>
                <a:gd name="T3" fmla="*/ 314 h 314"/>
                <a:gd name="T4" fmla="*/ 137 w 209"/>
                <a:gd name="T5" fmla="*/ 314 h 314"/>
                <a:gd name="T6" fmla="*/ 209 w 209"/>
                <a:gd name="T7" fmla="*/ 309 h 314"/>
                <a:gd name="T8" fmla="*/ 51 w 209"/>
                <a:gd name="T9" fmla="*/ 0 h 314"/>
                <a:gd name="T10" fmla="*/ 0 w 209"/>
                <a:gd name="T11" fmla="*/ 10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314">
                  <a:moveTo>
                    <a:pt x="0" y="103"/>
                  </a:moveTo>
                  <a:cubicBezTo>
                    <a:pt x="31" y="168"/>
                    <a:pt x="78" y="231"/>
                    <a:pt x="126" y="314"/>
                  </a:cubicBezTo>
                  <a:cubicBezTo>
                    <a:pt x="129" y="314"/>
                    <a:pt x="133" y="314"/>
                    <a:pt x="137" y="314"/>
                  </a:cubicBezTo>
                  <a:cubicBezTo>
                    <a:pt x="162" y="314"/>
                    <a:pt x="187" y="313"/>
                    <a:pt x="209" y="309"/>
                  </a:cubicBezTo>
                  <a:cubicBezTo>
                    <a:pt x="88" y="101"/>
                    <a:pt x="43" y="21"/>
                    <a:pt x="51" y="0"/>
                  </a:cubicBezTo>
                  <a:lnTo>
                    <a:pt x="0" y="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/>
            </a:p>
          </p:txBody>
        </p:sp>
        <p:sp>
          <p:nvSpPr>
            <p:cNvPr id="25" name="Freeform 67"/>
            <p:cNvSpPr>
              <a:spLocks/>
            </p:cNvSpPr>
            <p:nvPr/>
          </p:nvSpPr>
          <p:spPr bwMode="auto">
            <a:xfrm>
              <a:off x="1285851" y="3941448"/>
              <a:ext cx="1473222" cy="1988307"/>
            </a:xfrm>
            <a:custGeom>
              <a:avLst/>
              <a:gdLst>
                <a:gd name="T0" fmla="*/ 0 w 172"/>
                <a:gd name="T1" fmla="*/ 100 h 232"/>
                <a:gd name="T2" fmla="*/ 78 w 172"/>
                <a:gd name="T3" fmla="*/ 222 h 232"/>
                <a:gd name="T4" fmla="*/ 172 w 172"/>
                <a:gd name="T5" fmla="*/ 232 h 232"/>
                <a:gd name="T6" fmla="*/ 49 w 172"/>
                <a:gd name="T7" fmla="*/ 0 h 232"/>
                <a:gd name="T8" fmla="*/ 0 w 172"/>
                <a:gd name="T9" fmla="*/ 10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32">
                  <a:moveTo>
                    <a:pt x="0" y="100"/>
                  </a:moveTo>
                  <a:cubicBezTo>
                    <a:pt x="22" y="142"/>
                    <a:pt x="51" y="175"/>
                    <a:pt x="78" y="222"/>
                  </a:cubicBezTo>
                  <a:cubicBezTo>
                    <a:pt x="106" y="228"/>
                    <a:pt x="138" y="232"/>
                    <a:pt x="172" y="232"/>
                  </a:cubicBezTo>
                  <a:cubicBezTo>
                    <a:pt x="68" y="54"/>
                    <a:pt x="43" y="13"/>
                    <a:pt x="49" y="0"/>
                  </a:cubicBezTo>
                  <a:lnTo>
                    <a:pt x="0" y="1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/>
            </a:p>
          </p:txBody>
        </p:sp>
        <p:sp>
          <p:nvSpPr>
            <p:cNvPr id="26" name="Freeform 68"/>
            <p:cNvSpPr>
              <a:spLocks/>
            </p:cNvSpPr>
            <p:nvPr/>
          </p:nvSpPr>
          <p:spPr bwMode="auto">
            <a:xfrm>
              <a:off x="977058" y="4654645"/>
              <a:ext cx="983348" cy="1188662"/>
            </a:xfrm>
            <a:custGeom>
              <a:avLst/>
              <a:gdLst>
                <a:gd name="T0" fmla="*/ 0 w 115"/>
                <a:gd name="T1" fmla="*/ 79 h 139"/>
                <a:gd name="T2" fmla="*/ 0 w 115"/>
                <a:gd name="T3" fmla="*/ 81 h 139"/>
                <a:gd name="T4" fmla="*/ 0 w 115"/>
                <a:gd name="T5" fmla="*/ 81 h 139"/>
                <a:gd name="T6" fmla="*/ 0 w 115"/>
                <a:gd name="T7" fmla="*/ 81 h 139"/>
                <a:gd name="T8" fmla="*/ 115 w 115"/>
                <a:gd name="T9" fmla="*/ 139 h 139"/>
                <a:gd name="T10" fmla="*/ 39 w 115"/>
                <a:gd name="T11" fmla="*/ 0 h 139"/>
                <a:gd name="T12" fmla="*/ 0 w 115"/>
                <a:gd name="T13" fmla="*/ 7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39">
                  <a:moveTo>
                    <a:pt x="0" y="79"/>
                  </a:moveTo>
                  <a:cubicBezTo>
                    <a:pt x="0" y="80"/>
                    <a:pt x="0" y="80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101"/>
                    <a:pt x="48" y="125"/>
                    <a:pt x="115" y="139"/>
                  </a:cubicBezTo>
                  <a:cubicBezTo>
                    <a:pt x="48" y="36"/>
                    <a:pt x="36" y="7"/>
                    <a:pt x="39" y="0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/>
            </a:p>
          </p:txBody>
        </p:sp>
        <p:sp>
          <p:nvSpPr>
            <p:cNvPr id="27" name="Freeform 69"/>
            <p:cNvSpPr>
              <a:spLocks/>
            </p:cNvSpPr>
            <p:nvPr/>
          </p:nvSpPr>
          <p:spPr bwMode="auto">
            <a:xfrm>
              <a:off x="2449300" y="2511453"/>
              <a:ext cx="1667729" cy="3230998"/>
            </a:xfrm>
            <a:custGeom>
              <a:avLst/>
              <a:gdLst>
                <a:gd name="T0" fmla="*/ 9 w 195"/>
                <a:gd name="T1" fmla="*/ 2 h 377"/>
                <a:gd name="T2" fmla="*/ 194 w 195"/>
                <a:gd name="T3" fmla="*/ 377 h 377"/>
                <a:gd name="T4" fmla="*/ 195 w 195"/>
                <a:gd name="T5" fmla="*/ 377 h 377"/>
                <a:gd name="T6" fmla="*/ 10 w 195"/>
                <a:gd name="T7" fmla="*/ 0 h 377"/>
                <a:gd name="T8" fmla="*/ 9 w 195"/>
                <a:gd name="T9" fmla="*/ 2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377">
                  <a:moveTo>
                    <a:pt x="9" y="2"/>
                  </a:moveTo>
                  <a:cubicBezTo>
                    <a:pt x="0" y="21"/>
                    <a:pt x="43" y="99"/>
                    <a:pt x="194" y="377"/>
                  </a:cubicBezTo>
                  <a:cubicBezTo>
                    <a:pt x="195" y="377"/>
                    <a:pt x="195" y="377"/>
                    <a:pt x="195" y="377"/>
                  </a:cubicBezTo>
                  <a:cubicBezTo>
                    <a:pt x="43" y="98"/>
                    <a:pt x="0" y="20"/>
                    <a:pt x="10" y="0"/>
                  </a:cubicBezTo>
                  <a:lnTo>
                    <a:pt x="9" y="2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/>
            </a:p>
          </p:txBody>
        </p:sp>
        <p:sp>
          <p:nvSpPr>
            <p:cNvPr id="28" name="Freeform 70"/>
            <p:cNvSpPr>
              <a:spLocks/>
            </p:cNvSpPr>
            <p:nvPr/>
          </p:nvSpPr>
          <p:spPr bwMode="auto">
            <a:xfrm>
              <a:off x="2045875" y="3239058"/>
              <a:ext cx="1422793" cy="2654676"/>
            </a:xfrm>
            <a:custGeom>
              <a:avLst/>
              <a:gdLst>
                <a:gd name="T0" fmla="*/ 7 w 166"/>
                <a:gd name="T1" fmla="*/ 1 h 310"/>
                <a:gd name="T2" fmla="*/ 166 w 166"/>
                <a:gd name="T3" fmla="*/ 310 h 310"/>
                <a:gd name="T4" fmla="*/ 166 w 166"/>
                <a:gd name="T5" fmla="*/ 309 h 310"/>
                <a:gd name="T6" fmla="*/ 8 w 166"/>
                <a:gd name="T7" fmla="*/ 0 h 310"/>
                <a:gd name="T8" fmla="*/ 7 w 166"/>
                <a:gd name="T9" fmla="*/ 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310">
                  <a:moveTo>
                    <a:pt x="7" y="1"/>
                  </a:moveTo>
                  <a:cubicBezTo>
                    <a:pt x="1" y="25"/>
                    <a:pt x="47" y="105"/>
                    <a:pt x="166" y="310"/>
                  </a:cubicBezTo>
                  <a:cubicBezTo>
                    <a:pt x="166" y="309"/>
                    <a:pt x="166" y="309"/>
                    <a:pt x="166" y="309"/>
                  </a:cubicBezTo>
                  <a:cubicBezTo>
                    <a:pt x="45" y="101"/>
                    <a:pt x="0" y="21"/>
                    <a:pt x="8" y="0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/>
            </a:p>
          </p:txBody>
        </p:sp>
        <p:sp>
          <p:nvSpPr>
            <p:cNvPr id="29" name="Freeform 71"/>
            <p:cNvSpPr>
              <a:spLocks/>
            </p:cNvSpPr>
            <p:nvPr/>
          </p:nvSpPr>
          <p:spPr bwMode="auto">
            <a:xfrm>
              <a:off x="1653256" y="3941448"/>
              <a:ext cx="1105817" cy="1988307"/>
            </a:xfrm>
            <a:custGeom>
              <a:avLst/>
              <a:gdLst>
                <a:gd name="T0" fmla="*/ 6 w 129"/>
                <a:gd name="T1" fmla="*/ 1 h 232"/>
                <a:gd name="T2" fmla="*/ 128 w 129"/>
                <a:gd name="T3" fmla="*/ 232 h 232"/>
                <a:gd name="T4" fmla="*/ 129 w 129"/>
                <a:gd name="T5" fmla="*/ 232 h 232"/>
                <a:gd name="T6" fmla="*/ 6 w 129"/>
                <a:gd name="T7" fmla="*/ 0 h 232"/>
                <a:gd name="T8" fmla="*/ 6 w 129"/>
                <a:gd name="T9" fmla="*/ 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32">
                  <a:moveTo>
                    <a:pt x="6" y="1"/>
                  </a:moveTo>
                  <a:cubicBezTo>
                    <a:pt x="0" y="14"/>
                    <a:pt x="25" y="55"/>
                    <a:pt x="128" y="232"/>
                  </a:cubicBezTo>
                  <a:cubicBezTo>
                    <a:pt x="129" y="232"/>
                    <a:pt x="129" y="232"/>
                    <a:pt x="129" y="232"/>
                  </a:cubicBezTo>
                  <a:cubicBezTo>
                    <a:pt x="25" y="54"/>
                    <a:pt x="0" y="13"/>
                    <a:pt x="6" y="0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/>
            </a:p>
          </p:txBody>
        </p:sp>
        <p:sp>
          <p:nvSpPr>
            <p:cNvPr id="31" name="Freeform 72"/>
            <p:cNvSpPr>
              <a:spLocks/>
            </p:cNvSpPr>
            <p:nvPr/>
          </p:nvSpPr>
          <p:spPr bwMode="auto">
            <a:xfrm>
              <a:off x="1282739" y="4654645"/>
              <a:ext cx="673576" cy="1188662"/>
            </a:xfrm>
            <a:custGeom>
              <a:avLst/>
              <a:gdLst>
                <a:gd name="T0" fmla="*/ 3 w 79"/>
                <a:gd name="T1" fmla="*/ 1 h 139"/>
                <a:gd name="T2" fmla="*/ 78 w 79"/>
                <a:gd name="T3" fmla="*/ 139 h 139"/>
                <a:gd name="T4" fmla="*/ 79 w 79"/>
                <a:gd name="T5" fmla="*/ 139 h 139"/>
                <a:gd name="T6" fmla="*/ 3 w 79"/>
                <a:gd name="T7" fmla="*/ 0 h 139"/>
                <a:gd name="T8" fmla="*/ 3 w 79"/>
                <a:gd name="T9" fmla="*/ 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9">
                  <a:moveTo>
                    <a:pt x="3" y="1"/>
                  </a:moveTo>
                  <a:cubicBezTo>
                    <a:pt x="0" y="8"/>
                    <a:pt x="12" y="37"/>
                    <a:pt x="78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12" y="36"/>
                    <a:pt x="0" y="7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/>
            </a:p>
          </p:txBody>
        </p:sp>
      </p:grpSp>
      <p:sp>
        <p:nvSpPr>
          <p:cNvPr id="38" name="Content Placeholder 2"/>
          <p:cNvSpPr txBox="1">
            <a:spLocks/>
          </p:cNvSpPr>
          <p:nvPr/>
        </p:nvSpPr>
        <p:spPr>
          <a:xfrm>
            <a:off x="3679563" y="2001364"/>
            <a:ext cx="2873638" cy="2655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</a:rPr>
              <a:t>SISTEMA DE GESTÃO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3427979" y="1504950"/>
            <a:ext cx="3277622" cy="3048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SISTEMA DE GEORREFERENCIAMENTO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3935125" y="2502924"/>
            <a:ext cx="2541875" cy="2974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</a:rPr>
              <a:t>CADASTRO MULTIFINALITÁRIO 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453054" y="3621179"/>
            <a:ext cx="2252547" cy="24597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</a:rPr>
              <a:t>INFRAESTRUTURA DE </a:t>
            </a:r>
            <a:r>
              <a:rPr lang="pt-BR" b="1" dirty="0" err="1" smtClean="0">
                <a:solidFill>
                  <a:schemeClr val="bg1"/>
                </a:solidFill>
              </a:rPr>
              <a:t>T.I.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4154199" y="3041002"/>
            <a:ext cx="3084801" cy="2927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</a:rPr>
              <a:t>CARTOGRAFIA E IMAGEAMENTO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5" name="Title 13"/>
          <p:cNvSpPr txBox="1">
            <a:spLocks/>
          </p:cNvSpPr>
          <p:nvPr/>
        </p:nvSpPr>
        <p:spPr>
          <a:xfrm>
            <a:off x="0" y="190894"/>
            <a:ext cx="9144000" cy="475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noProof="0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COMPOSIÇÃO SIMRIO</a:t>
            </a:r>
            <a:endParaRPr kumimoji="0" lang="en-US" sz="2000" b="1" i="0" u="none" strike="noStrike" kern="1200" cap="none" normalizeH="0" baseline="0" noProof="0" dirty="0">
              <a:ln>
                <a:noFill/>
              </a:ln>
              <a:solidFill>
                <a:srgbClr val="45C1A4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4" name="Rectangle 93"/>
          <p:cNvSpPr/>
          <p:nvPr/>
        </p:nvSpPr>
        <p:spPr>
          <a:xfrm rot="16200000">
            <a:off x="-2305050" y="2305051"/>
            <a:ext cx="5143502" cy="5333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SISTEMA DE INFORMAÇÕES METROPOLITANAS</a:t>
            </a:r>
            <a:endParaRPr lang="en-US" sz="2400" b="1" dirty="0">
              <a:solidFill>
                <a:schemeClr val="bg1"/>
              </a:solidFill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48" name="Imagem 47" descr="Logo CM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209550"/>
            <a:ext cx="946373" cy="519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"/>
          <p:cNvGrpSpPr/>
          <p:nvPr/>
        </p:nvGrpSpPr>
        <p:grpSpPr>
          <a:xfrm>
            <a:off x="1196428" y="5060600"/>
            <a:ext cx="6858000" cy="91440"/>
            <a:chOff x="76200" y="4476750"/>
            <a:chExt cx="6858000" cy="91440"/>
          </a:xfrm>
        </p:grpSpPr>
        <p:sp>
          <p:nvSpPr>
            <p:cNvPr id="214" name="Rectangle 213"/>
            <p:cNvSpPr/>
            <p:nvPr/>
          </p:nvSpPr>
          <p:spPr>
            <a:xfrm>
              <a:off x="76200" y="4476750"/>
              <a:ext cx="1371600" cy="91440"/>
            </a:xfrm>
            <a:prstGeom prst="rect">
              <a:avLst/>
            </a:prstGeom>
            <a:solidFill>
              <a:srgbClr val="23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447800" y="4476750"/>
              <a:ext cx="1371600" cy="91440"/>
            </a:xfrm>
            <a:prstGeom prst="rect">
              <a:avLst/>
            </a:prstGeom>
            <a:solidFill>
              <a:srgbClr val="D84D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819400" y="4476750"/>
              <a:ext cx="1371600" cy="91440"/>
            </a:xfrm>
            <a:prstGeom prst="rect">
              <a:avLst/>
            </a:prstGeom>
            <a:solidFill>
              <a:srgbClr val="A1B7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191000" y="4476750"/>
              <a:ext cx="1371600" cy="91440"/>
            </a:xfrm>
            <a:prstGeom prst="rect">
              <a:avLst/>
            </a:prstGeom>
            <a:solidFill>
              <a:srgbClr val="FCC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562600" y="4476750"/>
              <a:ext cx="13716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3"/>
          <p:cNvSpPr txBox="1">
            <a:spLocks/>
          </p:cNvSpPr>
          <p:nvPr/>
        </p:nvSpPr>
        <p:spPr>
          <a:xfrm>
            <a:off x="0" y="190894"/>
            <a:ext cx="9144000" cy="475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ÁREA</a:t>
            </a:r>
            <a:endParaRPr kumimoji="0" lang="en-US" sz="2000" b="1" i="0" u="none" strike="noStrike" kern="1200" cap="none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8" name="Rectangle 93"/>
          <p:cNvSpPr/>
          <p:nvPr/>
        </p:nvSpPr>
        <p:spPr>
          <a:xfrm rot="16200000">
            <a:off x="-2305050" y="2305051"/>
            <a:ext cx="5143502" cy="5333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CARTOGRAFIA</a:t>
            </a:r>
            <a:endParaRPr lang="en-US" sz="2400" b="1" dirty="0">
              <a:solidFill>
                <a:schemeClr val="bg1"/>
              </a:solidFill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19" name="Imagem 18" descr="Logo CM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209550"/>
            <a:ext cx="946373" cy="519257"/>
          </a:xfrm>
          <a:prstGeom prst="rect">
            <a:avLst/>
          </a:prstGeom>
        </p:spPr>
      </p:pic>
      <p:pic>
        <p:nvPicPr>
          <p:cNvPr id="17" name="Imagem 16"/>
          <p:cNvPicPr/>
          <p:nvPr/>
        </p:nvPicPr>
        <p:blipFill>
          <a:blip r:embed="rId3" cstate="print"/>
          <a:srcRect t="10669"/>
          <a:stretch>
            <a:fillRect/>
          </a:stretch>
        </p:blipFill>
        <p:spPr>
          <a:xfrm>
            <a:off x="1219200" y="971550"/>
            <a:ext cx="70866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tângulo de cantos arredondados 13"/>
          <p:cNvSpPr/>
          <p:nvPr/>
        </p:nvSpPr>
        <p:spPr>
          <a:xfrm>
            <a:off x="1219200" y="4248150"/>
            <a:ext cx="3087251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89" tIns="25695" rIns="51389" bIns="25695" rtlCol="0" anchor="ctr"/>
          <a:lstStyle/>
          <a:p>
            <a:pPr algn="ctr"/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274713" y="4400549"/>
            <a:ext cx="3068687" cy="236558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marL="192710" indent="-192710" algn="ctr"/>
            <a:r>
              <a:rPr lang="pt-BR" sz="1200" dirty="0" smtClean="0">
                <a:cs typeface="Arial" panose="020B0604020202020204" pitchFamily="34" charset="0"/>
              </a:rPr>
              <a:t>1:2.000 </a:t>
            </a:r>
            <a:r>
              <a:rPr lang="pt-BR" sz="1200" dirty="0">
                <a:cs typeface="Arial" panose="020B0604020202020204" pitchFamily="34" charset="0"/>
              </a:rPr>
              <a:t>do entorno do Arco </a:t>
            </a:r>
            <a:r>
              <a:rPr lang="pt-BR" sz="1200" dirty="0" smtClean="0">
                <a:cs typeface="Arial" panose="020B0604020202020204" pitchFamily="34" charset="0"/>
              </a:rPr>
              <a:t>Metropolitano</a:t>
            </a:r>
            <a:endParaRPr lang="pt-BR" sz="1200" dirty="0">
              <a:cs typeface="Arial" panose="020B0604020202020204" pitchFamily="34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361856" y="4248150"/>
            <a:ext cx="3087251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89" tIns="25695" rIns="51389" bIns="25695" rtlCol="0" anchor="ctr"/>
          <a:lstStyle/>
          <a:p>
            <a:pPr algn="ctr"/>
            <a:endParaRPr lang="pt-B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389513" y="4301589"/>
            <a:ext cx="3068687" cy="421224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indent="-192710" algn="ctr"/>
            <a:r>
              <a:rPr lang="pt-BR" sz="1200" dirty="0" smtClean="0">
                <a:cs typeface="Arial" panose="020B0604020202020204" pitchFamily="34" charset="0"/>
              </a:rPr>
              <a:t>1:2.000 das áreas urbanas dos </a:t>
            </a:r>
            <a:r>
              <a:rPr lang="pt-BR" sz="1200" dirty="0">
                <a:cs typeface="Arial" panose="020B0604020202020204" pitchFamily="34" charset="0"/>
              </a:rPr>
              <a:t>Municípios da Região Metropolitana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18"/>
          <p:cNvGrpSpPr/>
          <p:nvPr/>
        </p:nvGrpSpPr>
        <p:grpSpPr>
          <a:xfrm>
            <a:off x="1196428" y="5060600"/>
            <a:ext cx="6858000" cy="91440"/>
            <a:chOff x="76200" y="4476750"/>
            <a:chExt cx="6858000" cy="91440"/>
          </a:xfrm>
        </p:grpSpPr>
        <p:sp>
          <p:nvSpPr>
            <p:cNvPr id="214" name="Rectangle 213"/>
            <p:cNvSpPr/>
            <p:nvPr/>
          </p:nvSpPr>
          <p:spPr>
            <a:xfrm>
              <a:off x="76200" y="4476750"/>
              <a:ext cx="1371600" cy="91440"/>
            </a:xfrm>
            <a:prstGeom prst="rect">
              <a:avLst/>
            </a:prstGeom>
            <a:solidFill>
              <a:srgbClr val="23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447800" y="4476750"/>
              <a:ext cx="1371600" cy="91440"/>
            </a:xfrm>
            <a:prstGeom prst="rect">
              <a:avLst/>
            </a:prstGeom>
            <a:solidFill>
              <a:srgbClr val="D84D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819400" y="4476750"/>
              <a:ext cx="1371600" cy="91440"/>
            </a:xfrm>
            <a:prstGeom prst="rect">
              <a:avLst/>
            </a:prstGeom>
            <a:solidFill>
              <a:srgbClr val="A1B7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191000" y="4476750"/>
              <a:ext cx="1371600" cy="91440"/>
            </a:xfrm>
            <a:prstGeom prst="rect">
              <a:avLst/>
            </a:prstGeom>
            <a:solidFill>
              <a:srgbClr val="FCC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562600" y="4476750"/>
              <a:ext cx="13716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Content Placeholder 2"/>
          <p:cNvSpPr txBox="1">
            <a:spLocks/>
          </p:cNvSpPr>
          <p:nvPr/>
        </p:nvSpPr>
        <p:spPr>
          <a:xfrm>
            <a:off x="1143000" y="4248150"/>
            <a:ext cx="4038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42" name="Imagem 41" descr="Logo CM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8361" y="285750"/>
            <a:ext cx="3610839" cy="1981200"/>
          </a:xfrm>
          <a:prstGeom prst="rect">
            <a:avLst/>
          </a:prstGeom>
        </p:spPr>
      </p:pic>
      <p:pic>
        <p:nvPicPr>
          <p:cNvPr id="15" name="Imagem 14" descr="1327614127governoriodejaneiro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630394"/>
            <a:ext cx="2020706" cy="1038225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3048000" y="405901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Secretaria de</a:t>
            </a:r>
          </a:p>
          <a:p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Governo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"/>
          <p:cNvGrpSpPr/>
          <p:nvPr/>
        </p:nvGrpSpPr>
        <p:grpSpPr>
          <a:xfrm>
            <a:off x="1196428" y="5060600"/>
            <a:ext cx="6858000" cy="91440"/>
            <a:chOff x="76200" y="4476750"/>
            <a:chExt cx="6858000" cy="91440"/>
          </a:xfrm>
        </p:grpSpPr>
        <p:sp>
          <p:nvSpPr>
            <p:cNvPr id="214" name="Rectangle 213"/>
            <p:cNvSpPr/>
            <p:nvPr/>
          </p:nvSpPr>
          <p:spPr>
            <a:xfrm>
              <a:off x="76200" y="4476750"/>
              <a:ext cx="1371600" cy="91440"/>
            </a:xfrm>
            <a:prstGeom prst="rect">
              <a:avLst/>
            </a:prstGeom>
            <a:solidFill>
              <a:srgbClr val="23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447800" y="4476750"/>
              <a:ext cx="1371600" cy="91440"/>
            </a:xfrm>
            <a:prstGeom prst="rect">
              <a:avLst/>
            </a:prstGeom>
            <a:solidFill>
              <a:srgbClr val="D84D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819400" y="4476750"/>
              <a:ext cx="1371600" cy="91440"/>
            </a:xfrm>
            <a:prstGeom prst="rect">
              <a:avLst/>
            </a:prstGeom>
            <a:solidFill>
              <a:srgbClr val="A1B7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191000" y="4476750"/>
              <a:ext cx="1371600" cy="91440"/>
            </a:xfrm>
            <a:prstGeom prst="rect">
              <a:avLst/>
            </a:prstGeom>
            <a:solidFill>
              <a:srgbClr val="FCC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562600" y="4476750"/>
              <a:ext cx="13716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8" name="Inhaltsplatzhalter 3"/>
          <p:cNvSpPr txBox="1">
            <a:spLocks/>
          </p:cNvSpPr>
          <p:nvPr/>
        </p:nvSpPr>
        <p:spPr>
          <a:xfrm>
            <a:off x="1219200" y="1123950"/>
            <a:ext cx="6781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Órgão colegiado criado em 11 de agosto de 2014. </a:t>
            </a:r>
          </a:p>
          <a:p>
            <a:pPr algn="ctr"/>
            <a:endParaRPr lang="pt-B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Formado pelos prefeitos e presidido pelo Governador.</a:t>
            </a:r>
          </a:p>
        </p:txBody>
      </p:sp>
      <p:pic>
        <p:nvPicPr>
          <p:cNvPr id="88" name="Imagem 87" descr="Logo CM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209550"/>
            <a:ext cx="946373" cy="519257"/>
          </a:xfrm>
          <a:prstGeom prst="rect">
            <a:avLst/>
          </a:prstGeom>
        </p:spPr>
      </p:pic>
      <p:grpSp>
        <p:nvGrpSpPr>
          <p:cNvPr id="95" name="Group 1535"/>
          <p:cNvGrpSpPr/>
          <p:nvPr/>
        </p:nvGrpSpPr>
        <p:grpSpPr>
          <a:xfrm>
            <a:off x="1559117" y="2495550"/>
            <a:ext cx="1946083" cy="1676400"/>
            <a:chOff x="1130877" y="1276350"/>
            <a:chExt cx="1676400" cy="1676400"/>
          </a:xfrm>
          <a:solidFill>
            <a:srgbClr val="0E7FB7"/>
          </a:solidFill>
        </p:grpSpPr>
        <p:sp>
          <p:nvSpPr>
            <p:cNvPr id="96" name="Rounded Rectangle 1536"/>
            <p:cNvSpPr/>
            <p:nvPr/>
          </p:nvSpPr>
          <p:spPr>
            <a:xfrm>
              <a:off x="1130877" y="1276350"/>
              <a:ext cx="1676400" cy="1676400"/>
            </a:xfrm>
            <a:prstGeom prst="roundRect">
              <a:avLst>
                <a:gd name="adj" fmla="val 5186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 Box 10"/>
            <p:cNvSpPr txBox="1">
              <a:spLocks noChangeArrowheads="1"/>
            </p:cNvSpPr>
            <p:nvPr/>
          </p:nvSpPr>
          <p:spPr bwMode="auto">
            <a:xfrm>
              <a:off x="1232409" y="1657350"/>
              <a:ext cx="1498668" cy="10310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lvl="0" algn="ctr"/>
              <a:r>
                <a:rPr lang="pt-BR" sz="1600" b="1" dirty="0" smtClean="0">
                  <a:solidFill>
                    <a:schemeClr val="bg1"/>
                  </a:solidFill>
                </a:rPr>
                <a:t>Apresentar um novo arcabouço legal e institucional</a:t>
              </a:r>
            </a:p>
          </p:txBody>
        </p:sp>
      </p:grpSp>
      <p:grpSp>
        <p:nvGrpSpPr>
          <p:cNvPr id="98" name="Group 1538"/>
          <p:cNvGrpSpPr/>
          <p:nvPr/>
        </p:nvGrpSpPr>
        <p:grpSpPr>
          <a:xfrm>
            <a:off x="3692717" y="2495550"/>
            <a:ext cx="1946083" cy="1676400"/>
            <a:chOff x="1130877" y="1276350"/>
            <a:chExt cx="1676400" cy="1676400"/>
          </a:xfrm>
          <a:solidFill>
            <a:schemeClr val="accent3"/>
          </a:solidFill>
        </p:grpSpPr>
        <p:sp>
          <p:nvSpPr>
            <p:cNvPr id="99" name="Rounded Rectangle 1539"/>
            <p:cNvSpPr/>
            <p:nvPr/>
          </p:nvSpPr>
          <p:spPr>
            <a:xfrm>
              <a:off x="1130877" y="1276350"/>
              <a:ext cx="1676400" cy="1676400"/>
            </a:xfrm>
            <a:prstGeom prst="roundRect">
              <a:avLst>
                <a:gd name="adj" fmla="val 5186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 Box 10"/>
            <p:cNvSpPr txBox="1">
              <a:spLocks noChangeArrowheads="1"/>
            </p:cNvSpPr>
            <p:nvPr/>
          </p:nvSpPr>
          <p:spPr bwMode="auto">
            <a:xfrm>
              <a:off x="1232409" y="1786920"/>
              <a:ext cx="1498668" cy="7848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lvl="0" algn="ctr"/>
              <a:r>
                <a:rPr lang="pt-BR" sz="1600" b="1" dirty="0" smtClean="0">
                  <a:solidFill>
                    <a:schemeClr val="bg1"/>
                  </a:solidFill>
                </a:rPr>
                <a:t>Propor um modelo de governança</a:t>
              </a:r>
            </a:p>
          </p:txBody>
        </p:sp>
      </p:grpSp>
      <p:grpSp>
        <p:nvGrpSpPr>
          <p:cNvPr id="101" name="Group 1541"/>
          <p:cNvGrpSpPr/>
          <p:nvPr/>
        </p:nvGrpSpPr>
        <p:grpSpPr>
          <a:xfrm>
            <a:off x="5826317" y="2495550"/>
            <a:ext cx="1946083" cy="1676400"/>
            <a:chOff x="1130877" y="1276350"/>
            <a:chExt cx="1676400" cy="1676400"/>
          </a:xfrm>
          <a:solidFill>
            <a:srgbClr val="00B0F0"/>
          </a:solidFill>
        </p:grpSpPr>
        <p:sp>
          <p:nvSpPr>
            <p:cNvPr id="102" name="Rounded Rectangle 1542"/>
            <p:cNvSpPr/>
            <p:nvPr/>
          </p:nvSpPr>
          <p:spPr>
            <a:xfrm>
              <a:off x="1130877" y="1276350"/>
              <a:ext cx="1676400" cy="1676400"/>
            </a:xfrm>
            <a:prstGeom prst="roundRect">
              <a:avLst>
                <a:gd name="adj" fmla="val 5186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 Box 10"/>
            <p:cNvSpPr txBox="1">
              <a:spLocks noChangeArrowheads="1"/>
            </p:cNvSpPr>
            <p:nvPr/>
          </p:nvSpPr>
          <p:spPr bwMode="auto">
            <a:xfrm>
              <a:off x="1232409" y="1523077"/>
              <a:ext cx="1498668" cy="12772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chemeClr val="bg1"/>
                  </a:solidFill>
                </a:rPr>
                <a:t>Intermediar a cooperação entre os diversos níveis de governo</a:t>
              </a:r>
            </a:p>
          </p:txBody>
        </p:sp>
      </p:grpSp>
      <p:sp>
        <p:nvSpPr>
          <p:cNvPr id="89" name="Rectangle 93"/>
          <p:cNvSpPr/>
          <p:nvPr/>
        </p:nvSpPr>
        <p:spPr>
          <a:xfrm rot="16200000">
            <a:off x="-2305050" y="2305051"/>
            <a:ext cx="5143502" cy="5333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600" b="1" dirty="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CÂMARA  METROPOLITANA</a:t>
            </a:r>
            <a:endParaRPr lang="en-US" sz="2400" b="1" dirty="0">
              <a:solidFill>
                <a:schemeClr val="bg1"/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90" name="Title 13"/>
          <p:cNvSpPr txBox="1">
            <a:spLocks/>
          </p:cNvSpPr>
          <p:nvPr/>
        </p:nvSpPr>
        <p:spPr>
          <a:xfrm>
            <a:off x="0" y="267094"/>
            <a:ext cx="9144000" cy="475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CÂMARA METROPOLITANA DE INTEGRAÇÃO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GOVERNAMENTAL</a:t>
            </a:r>
            <a:endParaRPr kumimoji="0" lang="en-US" sz="2000" b="1" i="0" u="none" strike="noStrike" kern="1200" cap="none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21" name="Group 275"/>
          <p:cNvGrpSpPr/>
          <p:nvPr/>
        </p:nvGrpSpPr>
        <p:grpSpPr>
          <a:xfrm>
            <a:off x="4660602" y="4019549"/>
            <a:ext cx="4711998" cy="1066801"/>
            <a:chOff x="19050" y="2343150"/>
            <a:chExt cx="9122640" cy="1600201"/>
          </a:xfrm>
        </p:grpSpPr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6662738" y="2516188"/>
              <a:ext cx="1447800" cy="1393825"/>
            </a:xfrm>
            <a:custGeom>
              <a:avLst/>
              <a:gdLst/>
              <a:ahLst/>
              <a:cxnLst>
                <a:cxn ang="0">
                  <a:pos x="912" y="878"/>
                </a:cxn>
                <a:cxn ang="0">
                  <a:pos x="912" y="492"/>
                </a:cxn>
                <a:cxn ang="0">
                  <a:pos x="449" y="492"/>
                </a:cxn>
                <a:cxn ang="0">
                  <a:pos x="449" y="117"/>
                </a:cxn>
                <a:cxn ang="0">
                  <a:pos x="336" y="0"/>
                </a:cxn>
                <a:cxn ang="0">
                  <a:pos x="190" y="147"/>
                </a:cxn>
                <a:cxn ang="0">
                  <a:pos x="190" y="392"/>
                </a:cxn>
                <a:cxn ang="0">
                  <a:pos x="102" y="392"/>
                </a:cxn>
                <a:cxn ang="0">
                  <a:pos x="102" y="508"/>
                </a:cxn>
                <a:cxn ang="0">
                  <a:pos x="0" y="508"/>
                </a:cxn>
                <a:cxn ang="0">
                  <a:pos x="0" y="878"/>
                </a:cxn>
                <a:cxn ang="0">
                  <a:pos x="912" y="878"/>
                </a:cxn>
              </a:cxnLst>
              <a:rect l="0" t="0" r="r" b="b"/>
              <a:pathLst>
                <a:path w="912" h="878">
                  <a:moveTo>
                    <a:pt x="912" y="878"/>
                  </a:moveTo>
                  <a:lnTo>
                    <a:pt x="912" y="492"/>
                  </a:lnTo>
                  <a:lnTo>
                    <a:pt x="449" y="492"/>
                  </a:lnTo>
                  <a:lnTo>
                    <a:pt x="449" y="117"/>
                  </a:lnTo>
                  <a:lnTo>
                    <a:pt x="336" y="0"/>
                  </a:lnTo>
                  <a:lnTo>
                    <a:pt x="190" y="147"/>
                  </a:lnTo>
                  <a:lnTo>
                    <a:pt x="190" y="392"/>
                  </a:lnTo>
                  <a:lnTo>
                    <a:pt x="102" y="392"/>
                  </a:lnTo>
                  <a:lnTo>
                    <a:pt x="102" y="508"/>
                  </a:lnTo>
                  <a:lnTo>
                    <a:pt x="0" y="508"/>
                  </a:lnTo>
                  <a:lnTo>
                    <a:pt x="0" y="878"/>
                  </a:lnTo>
                  <a:lnTo>
                    <a:pt x="912" y="878"/>
                  </a:lnTo>
                  <a:close/>
                </a:path>
              </a:pathLst>
            </a:custGeom>
            <a:solidFill>
              <a:srgbClr val="A756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274"/>
            <p:cNvGrpSpPr/>
            <p:nvPr/>
          </p:nvGrpSpPr>
          <p:grpSpPr>
            <a:xfrm>
              <a:off x="19050" y="2343150"/>
              <a:ext cx="9122640" cy="1600201"/>
              <a:chOff x="19050" y="2343150"/>
              <a:chExt cx="9122640" cy="1600201"/>
            </a:xfrm>
          </p:grpSpPr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7540625" y="2362200"/>
                <a:ext cx="1203325" cy="1547813"/>
              </a:xfrm>
              <a:custGeom>
                <a:avLst/>
                <a:gdLst/>
                <a:ahLst/>
                <a:cxnLst>
                  <a:cxn ang="0">
                    <a:pos x="327" y="419"/>
                  </a:cxn>
                  <a:cxn ang="0">
                    <a:pos x="327" y="218"/>
                  </a:cxn>
                  <a:cxn ang="0">
                    <a:pos x="187" y="218"/>
                  </a:cxn>
                  <a:cxn ang="0">
                    <a:pos x="187" y="121"/>
                  </a:cxn>
                  <a:cxn ang="0">
                    <a:pos x="136" y="121"/>
                  </a:cxn>
                  <a:cxn ang="0">
                    <a:pos x="136" y="0"/>
                  </a:cxn>
                  <a:cxn ang="0">
                    <a:pos x="64" y="0"/>
                  </a:cxn>
                  <a:cxn ang="0">
                    <a:pos x="64" y="128"/>
                  </a:cxn>
                  <a:cxn ang="0">
                    <a:pos x="7" y="128"/>
                  </a:cxn>
                  <a:cxn ang="0">
                    <a:pos x="7" y="279"/>
                  </a:cxn>
                  <a:cxn ang="0">
                    <a:pos x="0" y="419"/>
                  </a:cxn>
                  <a:cxn ang="0">
                    <a:pos x="327" y="419"/>
                  </a:cxn>
                </a:cxnLst>
                <a:rect l="0" t="0" r="r" b="b"/>
                <a:pathLst>
                  <a:path w="327" h="419">
                    <a:moveTo>
                      <a:pt x="327" y="419"/>
                    </a:moveTo>
                    <a:cubicBezTo>
                      <a:pt x="327" y="218"/>
                      <a:pt x="327" y="218"/>
                      <a:pt x="327" y="218"/>
                    </a:cubicBezTo>
                    <a:cubicBezTo>
                      <a:pt x="327" y="222"/>
                      <a:pt x="187" y="218"/>
                      <a:pt x="187" y="218"/>
                    </a:cubicBezTo>
                    <a:cubicBezTo>
                      <a:pt x="187" y="121"/>
                      <a:pt x="187" y="121"/>
                      <a:pt x="187" y="121"/>
                    </a:cubicBezTo>
                    <a:cubicBezTo>
                      <a:pt x="136" y="121"/>
                      <a:pt x="136" y="121"/>
                      <a:pt x="136" y="121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" y="128"/>
                      <a:pt x="7" y="128"/>
                      <a:pt x="7" y="12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7" y="274"/>
                      <a:pt x="2" y="372"/>
                      <a:pt x="0" y="419"/>
                    </a:cubicBezTo>
                    <a:lnTo>
                      <a:pt x="327" y="419"/>
                    </a:lnTo>
                    <a:close/>
                  </a:path>
                </a:pathLst>
              </a:custGeom>
              <a:solidFill>
                <a:srgbClr val="D069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5" name="Group 273"/>
              <p:cNvGrpSpPr/>
              <p:nvPr/>
            </p:nvGrpSpPr>
            <p:grpSpPr>
              <a:xfrm>
                <a:off x="19050" y="2343150"/>
                <a:ext cx="9122640" cy="1600201"/>
                <a:chOff x="19050" y="2343150"/>
                <a:chExt cx="9122640" cy="1600201"/>
              </a:xfrm>
            </p:grpSpPr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>
                  <a:off x="5934075" y="2343150"/>
                  <a:ext cx="1827213" cy="1566863"/>
                </a:xfrm>
                <a:custGeom>
                  <a:avLst/>
                  <a:gdLst/>
                  <a:ahLst/>
                  <a:cxnLst>
                    <a:cxn ang="0">
                      <a:pos x="288" y="424"/>
                    </a:cxn>
                    <a:cxn ang="0">
                      <a:pos x="360" y="352"/>
                    </a:cxn>
                    <a:cxn ang="0">
                      <a:pos x="452" y="260"/>
                    </a:cxn>
                    <a:cxn ang="0">
                      <a:pos x="452" y="135"/>
                    </a:cxn>
                    <a:cxn ang="0">
                      <a:pos x="497" y="135"/>
                    </a:cxn>
                    <a:cxn ang="0">
                      <a:pos x="497" y="106"/>
                    </a:cxn>
                    <a:cxn ang="0">
                      <a:pos x="450" y="106"/>
                    </a:cxn>
                    <a:cxn ang="0">
                      <a:pos x="450" y="18"/>
                    </a:cxn>
                    <a:cxn ang="0">
                      <a:pos x="432" y="18"/>
                    </a:cxn>
                    <a:cxn ang="0">
                      <a:pos x="432" y="0"/>
                    </a:cxn>
                    <a:cxn ang="0">
                      <a:pos x="374" y="0"/>
                    </a:cxn>
                    <a:cxn ang="0">
                      <a:pos x="374" y="18"/>
                    </a:cxn>
                    <a:cxn ang="0">
                      <a:pos x="351" y="18"/>
                    </a:cxn>
                    <a:cxn ang="0">
                      <a:pos x="351" y="110"/>
                    </a:cxn>
                    <a:cxn ang="0">
                      <a:pos x="282" y="180"/>
                    </a:cxn>
                    <a:cxn ang="0">
                      <a:pos x="259" y="180"/>
                    </a:cxn>
                    <a:cxn ang="0">
                      <a:pos x="259" y="128"/>
                    </a:cxn>
                    <a:cxn ang="0">
                      <a:pos x="238" y="128"/>
                    </a:cxn>
                    <a:cxn ang="0">
                      <a:pos x="238" y="107"/>
                    </a:cxn>
                    <a:cxn ang="0">
                      <a:pos x="201" y="107"/>
                    </a:cxn>
                    <a:cxn ang="0">
                      <a:pos x="201" y="128"/>
                    </a:cxn>
                    <a:cxn ang="0">
                      <a:pos x="189" y="128"/>
                    </a:cxn>
                    <a:cxn ang="0">
                      <a:pos x="189" y="205"/>
                    </a:cxn>
                    <a:cxn ang="0">
                      <a:pos x="151" y="205"/>
                    </a:cxn>
                    <a:cxn ang="0">
                      <a:pos x="151" y="32"/>
                    </a:cxn>
                    <a:cxn ang="0">
                      <a:pos x="122" y="32"/>
                    </a:cxn>
                    <a:cxn ang="0">
                      <a:pos x="122" y="234"/>
                    </a:cxn>
                    <a:cxn ang="0">
                      <a:pos x="102" y="234"/>
                    </a:cxn>
                    <a:cxn ang="0">
                      <a:pos x="102" y="105"/>
                    </a:cxn>
                    <a:cxn ang="0">
                      <a:pos x="88" y="105"/>
                    </a:cxn>
                    <a:cxn ang="0">
                      <a:pos x="88" y="83"/>
                    </a:cxn>
                    <a:cxn ang="0">
                      <a:pos x="15" y="83"/>
                    </a:cxn>
                    <a:cxn ang="0">
                      <a:pos x="15" y="106"/>
                    </a:cxn>
                    <a:cxn ang="0">
                      <a:pos x="0" y="106"/>
                    </a:cxn>
                    <a:cxn ang="0">
                      <a:pos x="0" y="166"/>
                    </a:cxn>
                    <a:cxn ang="0">
                      <a:pos x="35" y="424"/>
                    </a:cxn>
                    <a:cxn ang="0">
                      <a:pos x="288" y="424"/>
                    </a:cxn>
                  </a:cxnLst>
                  <a:rect l="0" t="0" r="r" b="b"/>
                  <a:pathLst>
                    <a:path w="497" h="424">
                      <a:moveTo>
                        <a:pt x="288" y="424"/>
                      </a:moveTo>
                      <a:cubicBezTo>
                        <a:pt x="360" y="352"/>
                        <a:pt x="360" y="352"/>
                        <a:pt x="360" y="352"/>
                      </a:cubicBezTo>
                      <a:cubicBezTo>
                        <a:pt x="452" y="260"/>
                        <a:pt x="452" y="260"/>
                        <a:pt x="452" y="260"/>
                      </a:cubicBezTo>
                      <a:cubicBezTo>
                        <a:pt x="452" y="135"/>
                        <a:pt x="452" y="135"/>
                        <a:pt x="452" y="135"/>
                      </a:cubicBezTo>
                      <a:cubicBezTo>
                        <a:pt x="497" y="135"/>
                        <a:pt x="497" y="135"/>
                        <a:pt x="497" y="135"/>
                      </a:cubicBezTo>
                      <a:cubicBezTo>
                        <a:pt x="497" y="106"/>
                        <a:pt x="497" y="106"/>
                        <a:pt x="497" y="106"/>
                      </a:cubicBezTo>
                      <a:cubicBezTo>
                        <a:pt x="450" y="106"/>
                        <a:pt x="450" y="106"/>
                        <a:pt x="450" y="106"/>
                      </a:cubicBezTo>
                      <a:cubicBezTo>
                        <a:pt x="450" y="18"/>
                        <a:pt x="450" y="18"/>
                        <a:pt x="450" y="18"/>
                      </a:cubicBezTo>
                      <a:cubicBezTo>
                        <a:pt x="432" y="18"/>
                        <a:pt x="432" y="18"/>
                        <a:pt x="432" y="18"/>
                      </a:cubicBezTo>
                      <a:cubicBezTo>
                        <a:pt x="432" y="0"/>
                        <a:pt x="432" y="0"/>
                        <a:pt x="432" y="0"/>
                      </a:cubicBezTo>
                      <a:cubicBezTo>
                        <a:pt x="374" y="0"/>
                        <a:pt x="374" y="0"/>
                        <a:pt x="374" y="0"/>
                      </a:cubicBezTo>
                      <a:cubicBezTo>
                        <a:pt x="374" y="18"/>
                        <a:pt x="374" y="18"/>
                        <a:pt x="374" y="18"/>
                      </a:cubicBezTo>
                      <a:cubicBezTo>
                        <a:pt x="351" y="18"/>
                        <a:pt x="351" y="18"/>
                        <a:pt x="351" y="18"/>
                      </a:cubicBezTo>
                      <a:cubicBezTo>
                        <a:pt x="351" y="110"/>
                        <a:pt x="351" y="110"/>
                        <a:pt x="351" y="110"/>
                      </a:cubicBezTo>
                      <a:cubicBezTo>
                        <a:pt x="282" y="180"/>
                        <a:pt x="282" y="180"/>
                        <a:pt x="282" y="180"/>
                      </a:cubicBezTo>
                      <a:cubicBezTo>
                        <a:pt x="259" y="180"/>
                        <a:pt x="259" y="180"/>
                        <a:pt x="259" y="180"/>
                      </a:cubicBezTo>
                      <a:cubicBezTo>
                        <a:pt x="259" y="128"/>
                        <a:pt x="259" y="128"/>
                        <a:pt x="259" y="128"/>
                      </a:cubicBezTo>
                      <a:cubicBezTo>
                        <a:pt x="238" y="128"/>
                        <a:pt x="238" y="128"/>
                        <a:pt x="238" y="128"/>
                      </a:cubicBezTo>
                      <a:cubicBezTo>
                        <a:pt x="238" y="107"/>
                        <a:pt x="238" y="107"/>
                        <a:pt x="238" y="107"/>
                      </a:cubicBezTo>
                      <a:cubicBezTo>
                        <a:pt x="201" y="107"/>
                        <a:pt x="201" y="107"/>
                        <a:pt x="201" y="107"/>
                      </a:cubicBezTo>
                      <a:cubicBezTo>
                        <a:pt x="201" y="128"/>
                        <a:pt x="201" y="128"/>
                        <a:pt x="201" y="128"/>
                      </a:cubicBezTo>
                      <a:cubicBezTo>
                        <a:pt x="189" y="128"/>
                        <a:pt x="189" y="128"/>
                        <a:pt x="189" y="128"/>
                      </a:cubicBezTo>
                      <a:cubicBezTo>
                        <a:pt x="189" y="205"/>
                        <a:pt x="189" y="205"/>
                        <a:pt x="189" y="205"/>
                      </a:cubicBezTo>
                      <a:cubicBezTo>
                        <a:pt x="151" y="205"/>
                        <a:pt x="151" y="205"/>
                        <a:pt x="151" y="205"/>
                      </a:cubicBezTo>
                      <a:cubicBezTo>
                        <a:pt x="151" y="205"/>
                        <a:pt x="151" y="33"/>
                        <a:pt x="151" y="32"/>
                      </a:cubicBezTo>
                      <a:cubicBezTo>
                        <a:pt x="151" y="31"/>
                        <a:pt x="122" y="32"/>
                        <a:pt x="122" y="32"/>
                      </a:cubicBezTo>
                      <a:cubicBezTo>
                        <a:pt x="122" y="234"/>
                        <a:pt x="122" y="234"/>
                        <a:pt x="122" y="234"/>
                      </a:cubicBezTo>
                      <a:cubicBezTo>
                        <a:pt x="102" y="234"/>
                        <a:pt x="102" y="234"/>
                        <a:pt x="102" y="234"/>
                      </a:cubicBezTo>
                      <a:cubicBezTo>
                        <a:pt x="102" y="105"/>
                        <a:pt x="102" y="105"/>
                        <a:pt x="102" y="105"/>
                      </a:cubicBezTo>
                      <a:cubicBezTo>
                        <a:pt x="88" y="105"/>
                        <a:pt x="88" y="105"/>
                        <a:pt x="88" y="105"/>
                      </a:cubicBezTo>
                      <a:cubicBezTo>
                        <a:pt x="88" y="83"/>
                        <a:pt x="88" y="83"/>
                        <a:pt x="88" y="83"/>
                      </a:cubicBezTo>
                      <a:cubicBezTo>
                        <a:pt x="15" y="83"/>
                        <a:pt x="15" y="83"/>
                        <a:pt x="15" y="83"/>
                      </a:cubicBezTo>
                      <a:cubicBezTo>
                        <a:pt x="15" y="106"/>
                        <a:pt x="15" y="106"/>
                        <a:pt x="15" y="106"/>
                      </a:cubicBez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0" y="166"/>
                        <a:pt x="0" y="166"/>
                        <a:pt x="0" y="166"/>
                      </a:cubicBezTo>
                      <a:cubicBezTo>
                        <a:pt x="35" y="424"/>
                        <a:pt x="35" y="424"/>
                        <a:pt x="35" y="424"/>
                      </a:cubicBezTo>
                      <a:lnTo>
                        <a:pt x="288" y="424"/>
                      </a:lnTo>
                      <a:close/>
                    </a:path>
                  </a:pathLst>
                </a:custGeom>
                <a:solidFill>
                  <a:srgbClr val="DC9D7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7" name="Group 272"/>
                <p:cNvGrpSpPr/>
                <p:nvPr/>
              </p:nvGrpSpPr>
              <p:grpSpPr>
                <a:xfrm>
                  <a:off x="19050" y="2627313"/>
                  <a:ext cx="9122640" cy="1316038"/>
                  <a:chOff x="19050" y="2627313"/>
                  <a:chExt cx="9122640" cy="1316038"/>
                </a:xfrm>
              </p:grpSpPr>
              <p:sp>
                <p:nvSpPr>
                  <p:cNvPr id="28" name="Freeform 6"/>
                  <p:cNvSpPr>
                    <a:spLocks/>
                  </p:cNvSpPr>
                  <p:nvPr/>
                </p:nvSpPr>
                <p:spPr bwMode="auto">
                  <a:xfrm>
                    <a:off x="5341938" y="2774950"/>
                    <a:ext cx="971550" cy="1135063"/>
                  </a:xfrm>
                  <a:custGeom>
                    <a:avLst/>
                    <a:gdLst/>
                    <a:ahLst/>
                    <a:cxnLst>
                      <a:cxn ang="0">
                        <a:pos x="612" y="715"/>
                      </a:cxn>
                      <a:cxn ang="0">
                        <a:pos x="612" y="389"/>
                      </a:cxn>
                      <a:cxn ang="0">
                        <a:pos x="533" y="389"/>
                      </a:cxn>
                      <a:cxn ang="0">
                        <a:pos x="533" y="163"/>
                      </a:cxn>
                      <a:cxn ang="0">
                        <a:pos x="484" y="163"/>
                      </a:cxn>
                      <a:cxn ang="0">
                        <a:pos x="484" y="110"/>
                      </a:cxn>
                      <a:cxn ang="0">
                        <a:pos x="285" y="110"/>
                      </a:cxn>
                      <a:cxn ang="0">
                        <a:pos x="285" y="170"/>
                      </a:cxn>
                      <a:cxn ang="0">
                        <a:pos x="220" y="170"/>
                      </a:cxn>
                      <a:cxn ang="0">
                        <a:pos x="220" y="0"/>
                      </a:cxn>
                      <a:cxn ang="0">
                        <a:pos x="109" y="0"/>
                      </a:cxn>
                      <a:cxn ang="0">
                        <a:pos x="109" y="331"/>
                      </a:cxn>
                      <a:cxn ang="0">
                        <a:pos x="0" y="331"/>
                      </a:cxn>
                      <a:cxn ang="0">
                        <a:pos x="0" y="715"/>
                      </a:cxn>
                      <a:cxn ang="0">
                        <a:pos x="612" y="715"/>
                      </a:cxn>
                    </a:cxnLst>
                    <a:rect l="0" t="0" r="r" b="b"/>
                    <a:pathLst>
                      <a:path w="612" h="715">
                        <a:moveTo>
                          <a:pt x="612" y="715"/>
                        </a:moveTo>
                        <a:lnTo>
                          <a:pt x="612" y="389"/>
                        </a:lnTo>
                        <a:lnTo>
                          <a:pt x="533" y="389"/>
                        </a:lnTo>
                        <a:lnTo>
                          <a:pt x="533" y="163"/>
                        </a:lnTo>
                        <a:lnTo>
                          <a:pt x="484" y="163"/>
                        </a:lnTo>
                        <a:lnTo>
                          <a:pt x="484" y="110"/>
                        </a:lnTo>
                        <a:lnTo>
                          <a:pt x="285" y="110"/>
                        </a:lnTo>
                        <a:lnTo>
                          <a:pt x="285" y="170"/>
                        </a:lnTo>
                        <a:lnTo>
                          <a:pt x="220" y="170"/>
                        </a:lnTo>
                        <a:lnTo>
                          <a:pt x="220" y="0"/>
                        </a:lnTo>
                        <a:lnTo>
                          <a:pt x="109" y="0"/>
                        </a:lnTo>
                        <a:lnTo>
                          <a:pt x="109" y="331"/>
                        </a:lnTo>
                        <a:lnTo>
                          <a:pt x="0" y="331"/>
                        </a:lnTo>
                        <a:lnTo>
                          <a:pt x="0" y="715"/>
                        </a:lnTo>
                        <a:lnTo>
                          <a:pt x="612" y="715"/>
                        </a:lnTo>
                        <a:close/>
                      </a:path>
                    </a:pathLst>
                  </a:custGeom>
                  <a:solidFill>
                    <a:srgbClr val="D0691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5375275" y="3352800"/>
                    <a:ext cx="69850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5567363" y="2797175"/>
                    <a:ext cx="65088" cy="127000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5562600" y="2952750"/>
                    <a:ext cx="66675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5567363" y="3111500"/>
                    <a:ext cx="65088" cy="130175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6400800" y="2643188"/>
                    <a:ext cx="69850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6405563" y="2805113"/>
                    <a:ext cx="65088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6405563" y="2968625"/>
                    <a:ext cx="65088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6400800" y="3122613"/>
                    <a:ext cx="69850" cy="130175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6405563" y="3286125"/>
                    <a:ext cx="65088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5500688" y="3348038"/>
                    <a:ext cx="66675" cy="130175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6996113" y="2752725"/>
                    <a:ext cx="66675" cy="127000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118350" y="2749550"/>
                    <a:ext cx="69850" cy="130175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813675" y="2632075"/>
                    <a:ext cx="65088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934325" y="2627313"/>
                    <a:ext cx="69850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7604125" y="2927350"/>
                    <a:ext cx="69850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727950" y="2924175"/>
                    <a:ext cx="66675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989888" y="2927350"/>
                    <a:ext cx="69850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8115300" y="2924175"/>
                    <a:ext cx="69850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604125" y="3122613"/>
                    <a:ext cx="69850" cy="127000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7727950" y="3119438"/>
                    <a:ext cx="66675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989888" y="3122613"/>
                    <a:ext cx="69850" cy="127000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8115300" y="3119438"/>
                    <a:ext cx="69850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8221663" y="3644900"/>
                    <a:ext cx="69850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8345488" y="3640138"/>
                    <a:ext cx="69850" cy="127000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8493125" y="3644900"/>
                    <a:ext cx="69850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8618538" y="3640138"/>
                    <a:ext cx="66675" cy="127000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7246938" y="2749550"/>
                    <a:ext cx="66675" cy="130175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6716713" y="3403600"/>
                    <a:ext cx="69850" cy="130175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6842125" y="3400425"/>
                    <a:ext cx="66675" cy="130175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6967538" y="3400425"/>
                    <a:ext cx="69850" cy="130175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7110413" y="3403600"/>
                    <a:ext cx="69850" cy="130175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7235825" y="3400425"/>
                    <a:ext cx="69850" cy="130175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7361238" y="3400425"/>
                    <a:ext cx="69850" cy="130175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7507288" y="3403600"/>
                    <a:ext cx="66675" cy="130175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7629525" y="3400425"/>
                    <a:ext cx="69850" cy="130175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7758113" y="3400425"/>
                    <a:ext cx="66675" cy="130175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7872413" y="3400425"/>
                    <a:ext cx="193675" cy="130175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8216900" y="3282950"/>
                    <a:ext cx="482600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8216900" y="3459163"/>
                    <a:ext cx="482600" cy="130175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7872413" y="3589338"/>
                    <a:ext cx="193675" cy="128588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6716713" y="3592513"/>
                    <a:ext cx="69850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6842125" y="3589338"/>
                    <a:ext cx="66675" cy="128588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6967538" y="3589338"/>
                    <a:ext cx="69850" cy="128588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7110413" y="3592513"/>
                    <a:ext cx="69850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7235825" y="3589338"/>
                    <a:ext cx="69850" cy="128588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7361238" y="3589338"/>
                    <a:ext cx="69850" cy="128588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7507288" y="3592513"/>
                    <a:ext cx="66675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7629525" y="3589338"/>
                    <a:ext cx="69850" cy="128588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7758113" y="3589338"/>
                    <a:ext cx="66675" cy="128588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6996113" y="2994025"/>
                    <a:ext cx="66675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7118350" y="2990850"/>
                    <a:ext cx="69850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7246938" y="2990850"/>
                    <a:ext cx="66675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5610225" y="3352800"/>
                    <a:ext cx="69850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5735638" y="3348038"/>
                    <a:ext cx="69850" cy="130175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5842000" y="3352800"/>
                    <a:ext cx="69850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5967413" y="3348038"/>
                    <a:ext cx="69850" cy="130175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6076950" y="3348038"/>
                    <a:ext cx="69850" cy="130175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5794375" y="3105150"/>
                    <a:ext cx="298450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6992938" y="3171825"/>
                    <a:ext cx="331788" cy="128588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375275" y="3567113"/>
                    <a:ext cx="69850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5500688" y="3563938"/>
                    <a:ext cx="66675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5610225" y="3567113"/>
                    <a:ext cx="69850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5735638" y="3563938"/>
                    <a:ext cx="69850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5842000" y="3567113"/>
                    <a:ext cx="69850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5967413" y="3563938"/>
                    <a:ext cx="69850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6076950" y="3563938"/>
                    <a:ext cx="69850" cy="125413"/>
                  </a:xfrm>
                  <a:prstGeom prst="rect">
                    <a:avLst/>
                  </a:prstGeom>
                  <a:solidFill>
                    <a:srgbClr val="FFF3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6224588" y="3670300"/>
                    <a:ext cx="22225" cy="239713"/>
                  </a:xfrm>
                  <a:prstGeom prst="rect">
                    <a:avLst/>
                  </a:prstGeom>
                  <a:solidFill>
                    <a:srgbClr val="5E431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6107113" y="3448050"/>
                    <a:ext cx="249238" cy="252413"/>
                  </a:xfrm>
                  <a:prstGeom prst="ellipse">
                    <a:avLst/>
                  </a:prstGeom>
                  <a:solidFill>
                    <a:srgbClr val="5B764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6743700" y="3448050"/>
                    <a:ext cx="249238" cy="252413"/>
                  </a:xfrm>
                  <a:prstGeom prst="ellipse">
                    <a:avLst/>
                  </a:prstGeom>
                  <a:solidFill>
                    <a:srgbClr val="8AAA7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6861175" y="3670300"/>
                    <a:ext cx="22225" cy="239713"/>
                  </a:xfrm>
                  <a:prstGeom prst="rect">
                    <a:avLst/>
                  </a:prstGeom>
                  <a:solidFill>
                    <a:srgbClr val="5E431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6743700" y="3448050"/>
                    <a:ext cx="249238" cy="252413"/>
                  </a:xfrm>
                  <a:prstGeom prst="ellipse">
                    <a:avLst/>
                  </a:prstGeom>
                  <a:solidFill>
                    <a:srgbClr val="8AAA7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83"/>
                  <p:cNvSpPr>
                    <a:spLocks/>
                  </p:cNvSpPr>
                  <p:nvPr/>
                </p:nvSpPr>
                <p:spPr bwMode="auto">
                  <a:xfrm>
                    <a:off x="6743700" y="3448050"/>
                    <a:ext cx="128588" cy="252413"/>
                  </a:xfrm>
                  <a:custGeom>
                    <a:avLst/>
                    <a:gdLst/>
                    <a:ahLst/>
                    <a:cxnLst>
                      <a:cxn ang="0">
                        <a:pos x="35" y="1"/>
                      </a:cxn>
                      <a:cxn ang="0">
                        <a:pos x="34" y="0"/>
                      </a:cxn>
                      <a:cxn ang="0">
                        <a:pos x="0" y="34"/>
                      </a:cxn>
                      <a:cxn ang="0">
                        <a:pos x="34" y="68"/>
                      </a:cxn>
                      <a:cxn ang="0">
                        <a:pos x="35" y="67"/>
                      </a:cxn>
                      <a:cxn ang="0">
                        <a:pos x="35" y="1"/>
                      </a:cxn>
                    </a:cxnLst>
                    <a:rect l="0" t="0" r="r" b="b"/>
                    <a:pathLst>
                      <a:path w="35" h="68">
                        <a:moveTo>
                          <a:pt x="35" y="1"/>
                        </a:moveTo>
                        <a:cubicBezTo>
                          <a:pt x="34" y="1"/>
                          <a:pt x="34" y="0"/>
                          <a:pt x="34" y="0"/>
                        </a:cubicBezTo>
                        <a:cubicBezTo>
                          <a:pt x="15" y="0"/>
                          <a:pt x="0" y="15"/>
                          <a:pt x="0" y="34"/>
                        </a:cubicBezTo>
                        <a:cubicBezTo>
                          <a:pt x="0" y="53"/>
                          <a:pt x="15" y="68"/>
                          <a:pt x="34" y="68"/>
                        </a:cubicBezTo>
                        <a:cubicBezTo>
                          <a:pt x="34" y="68"/>
                          <a:pt x="34" y="68"/>
                          <a:pt x="35" y="67"/>
                        </a:cubicBez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rgbClr val="5B764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6518275" y="3670300"/>
                    <a:ext cx="22225" cy="239713"/>
                  </a:xfrm>
                  <a:prstGeom prst="rect">
                    <a:avLst/>
                  </a:prstGeom>
                  <a:solidFill>
                    <a:srgbClr val="5E431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6405563" y="3448050"/>
                    <a:ext cx="246063" cy="252413"/>
                  </a:xfrm>
                  <a:prstGeom prst="ellipse">
                    <a:avLst/>
                  </a:prstGeom>
                  <a:solidFill>
                    <a:srgbClr val="8AAA7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86"/>
                  <p:cNvSpPr>
                    <a:spLocks/>
                  </p:cNvSpPr>
                  <p:nvPr/>
                </p:nvSpPr>
                <p:spPr bwMode="auto">
                  <a:xfrm>
                    <a:off x="6405563" y="3448050"/>
                    <a:ext cx="128588" cy="252413"/>
                  </a:xfrm>
                  <a:custGeom>
                    <a:avLst/>
                    <a:gdLst/>
                    <a:ahLst/>
                    <a:cxnLst>
                      <a:cxn ang="0">
                        <a:pos x="35" y="1"/>
                      </a:cxn>
                      <a:cxn ang="0">
                        <a:pos x="33" y="0"/>
                      </a:cxn>
                      <a:cxn ang="0">
                        <a:pos x="0" y="34"/>
                      </a:cxn>
                      <a:cxn ang="0">
                        <a:pos x="33" y="68"/>
                      </a:cxn>
                      <a:cxn ang="0">
                        <a:pos x="35" y="67"/>
                      </a:cxn>
                      <a:cxn ang="0">
                        <a:pos x="35" y="1"/>
                      </a:cxn>
                    </a:cxnLst>
                    <a:rect l="0" t="0" r="r" b="b"/>
                    <a:pathLst>
                      <a:path w="35" h="68">
                        <a:moveTo>
                          <a:pt x="35" y="1"/>
                        </a:moveTo>
                        <a:cubicBezTo>
                          <a:pt x="34" y="1"/>
                          <a:pt x="34" y="0"/>
                          <a:pt x="33" y="0"/>
                        </a:cubicBezTo>
                        <a:cubicBezTo>
                          <a:pt x="15" y="0"/>
                          <a:pt x="0" y="15"/>
                          <a:pt x="0" y="34"/>
                        </a:cubicBezTo>
                        <a:cubicBezTo>
                          <a:pt x="0" y="53"/>
                          <a:pt x="15" y="68"/>
                          <a:pt x="33" y="68"/>
                        </a:cubicBezTo>
                        <a:cubicBezTo>
                          <a:pt x="34" y="68"/>
                          <a:pt x="34" y="67"/>
                          <a:pt x="35" y="67"/>
                        </a:cubicBez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rgbClr val="5B764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87"/>
                  <p:cNvSpPr>
                    <a:spLocks/>
                  </p:cNvSpPr>
                  <p:nvPr/>
                </p:nvSpPr>
                <p:spPr bwMode="auto">
                  <a:xfrm>
                    <a:off x="7342188" y="3759200"/>
                    <a:ext cx="581025" cy="107950"/>
                  </a:xfrm>
                  <a:custGeom>
                    <a:avLst/>
                    <a:gdLst/>
                    <a:ahLst/>
                    <a:cxnLst>
                      <a:cxn ang="0">
                        <a:pos x="158" y="14"/>
                      </a:cxn>
                      <a:cxn ang="0">
                        <a:pos x="143" y="29"/>
                      </a:cxn>
                      <a:cxn ang="0">
                        <a:pos x="11" y="29"/>
                      </a:cxn>
                      <a:cxn ang="0">
                        <a:pos x="5" y="14"/>
                      </a:cxn>
                      <a:cxn ang="0">
                        <a:pos x="5" y="14"/>
                      </a:cxn>
                      <a:cxn ang="0">
                        <a:pos x="41" y="0"/>
                      </a:cxn>
                      <a:cxn ang="0">
                        <a:pos x="143" y="0"/>
                      </a:cxn>
                      <a:cxn ang="0">
                        <a:pos x="158" y="14"/>
                      </a:cxn>
                    </a:cxnLst>
                    <a:rect l="0" t="0" r="r" b="b"/>
                    <a:pathLst>
                      <a:path w="158" h="29">
                        <a:moveTo>
                          <a:pt x="158" y="14"/>
                        </a:moveTo>
                        <a:cubicBezTo>
                          <a:pt x="158" y="22"/>
                          <a:pt x="151" y="29"/>
                          <a:pt x="143" y="29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3" y="29"/>
                          <a:pt x="0" y="20"/>
                          <a:pt x="5" y="14"/>
                        </a:cubicBezTo>
                        <a:cubicBezTo>
                          <a:pt x="5" y="14"/>
                          <a:pt x="5" y="14"/>
                          <a:pt x="5" y="14"/>
                        </a:cubicBezTo>
                        <a:cubicBezTo>
                          <a:pt x="12" y="6"/>
                          <a:pt x="33" y="0"/>
                          <a:pt x="41" y="0"/>
                        </a:cubicBezTo>
                        <a:cubicBezTo>
                          <a:pt x="143" y="0"/>
                          <a:pt x="143" y="0"/>
                          <a:pt x="143" y="0"/>
                        </a:cubicBezTo>
                        <a:cubicBezTo>
                          <a:pt x="151" y="0"/>
                          <a:pt x="158" y="6"/>
                          <a:pt x="158" y="14"/>
                        </a:cubicBezTo>
                        <a:close/>
                      </a:path>
                    </a:pathLst>
                  </a:custGeom>
                  <a:solidFill>
                    <a:srgbClr val="DB244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88"/>
                  <p:cNvSpPr>
                    <a:spLocks/>
                  </p:cNvSpPr>
                  <p:nvPr/>
                </p:nvSpPr>
                <p:spPr bwMode="auto">
                  <a:xfrm>
                    <a:off x="7481888" y="3659188"/>
                    <a:ext cx="396875" cy="100013"/>
                  </a:xfrm>
                  <a:custGeom>
                    <a:avLst/>
                    <a:gdLst/>
                    <a:ahLst/>
                    <a:cxnLst>
                      <a:cxn ang="0">
                        <a:pos x="108" y="27"/>
                      </a:cxn>
                      <a:cxn ang="0">
                        <a:pos x="54" y="1"/>
                      </a:cxn>
                      <a:cxn ang="0">
                        <a:pos x="0" y="27"/>
                      </a:cxn>
                      <a:cxn ang="0">
                        <a:pos x="108" y="27"/>
                      </a:cxn>
                    </a:cxnLst>
                    <a:rect l="0" t="0" r="r" b="b"/>
                    <a:pathLst>
                      <a:path w="108" h="27">
                        <a:moveTo>
                          <a:pt x="108" y="27"/>
                        </a:moveTo>
                        <a:cubicBezTo>
                          <a:pt x="108" y="13"/>
                          <a:pt x="84" y="0"/>
                          <a:pt x="54" y="1"/>
                        </a:cubicBezTo>
                        <a:cubicBezTo>
                          <a:pt x="34" y="2"/>
                          <a:pt x="7" y="14"/>
                          <a:pt x="0" y="27"/>
                        </a:cubicBezTo>
                        <a:lnTo>
                          <a:pt x="108" y="27"/>
                        </a:lnTo>
                        <a:close/>
                      </a:path>
                    </a:pathLst>
                  </a:custGeom>
                  <a:solidFill>
                    <a:srgbClr val="DB244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7442200" y="3811588"/>
                    <a:ext cx="95250" cy="95250"/>
                  </a:xfrm>
                  <a:prstGeom prst="ellipse">
                    <a:avLst/>
                  </a:prstGeom>
                  <a:solidFill>
                    <a:srgbClr val="ECE6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90"/>
                  <p:cNvSpPr>
                    <a:spLocks/>
                  </p:cNvSpPr>
                  <p:nvPr/>
                </p:nvSpPr>
                <p:spPr bwMode="auto">
                  <a:xfrm>
                    <a:off x="7518400" y="3673475"/>
                    <a:ext cx="349250" cy="82550"/>
                  </a:xfrm>
                  <a:custGeom>
                    <a:avLst/>
                    <a:gdLst/>
                    <a:ahLst/>
                    <a:cxnLst>
                      <a:cxn ang="0">
                        <a:pos x="95" y="22"/>
                      </a:cxn>
                      <a:cxn ang="0">
                        <a:pos x="47" y="0"/>
                      </a:cxn>
                      <a:cxn ang="0">
                        <a:pos x="0" y="22"/>
                      </a:cxn>
                      <a:cxn ang="0">
                        <a:pos x="95" y="22"/>
                      </a:cxn>
                    </a:cxnLst>
                    <a:rect l="0" t="0" r="r" b="b"/>
                    <a:pathLst>
                      <a:path w="95" h="22">
                        <a:moveTo>
                          <a:pt x="95" y="22"/>
                        </a:moveTo>
                        <a:cubicBezTo>
                          <a:pt x="94" y="11"/>
                          <a:pt x="73" y="0"/>
                          <a:pt x="47" y="0"/>
                        </a:cubicBezTo>
                        <a:cubicBezTo>
                          <a:pt x="24" y="1"/>
                          <a:pt x="1" y="11"/>
                          <a:pt x="0" y="22"/>
                        </a:cubicBezTo>
                        <a:lnTo>
                          <a:pt x="95" y="22"/>
                        </a:lnTo>
                        <a:close/>
                      </a:path>
                    </a:pathLst>
                  </a:custGeom>
                  <a:solidFill>
                    <a:srgbClr val="ECE6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7632700" y="3678238"/>
                    <a:ext cx="11113" cy="80963"/>
                  </a:xfrm>
                  <a:prstGeom prst="rect">
                    <a:avLst/>
                  </a:prstGeom>
                  <a:solidFill>
                    <a:srgbClr val="DB244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7794625" y="3684588"/>
                    <a:ext cx="11113" cy="82550"/>
                  </a:xfrm>
                  <a:prstGeom prst="rect">
                    <a:avLst/>
                  </a:prstGeom>
                  <a:solidFill>
                    <a:srgbClr val="DB244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7453313" y="3822700"/>
                    <a:ext cx="73025" cy="76200"/>
                  </a:xfrm>
                  <a:prstGeom prst="ellipse">
                    <a:avLst/>
                  </a:prstGeom>
                  <a:solidFill>
                    <a:srgbClr val="442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7775575" y="3811588"/>
                    <a:ext cx="96838" cy="95250"/>
                  </a:xfrm>
                  <a:prstGeom prst="ellipse">
                    <a:avLst/>
                  </a:prstGeom>
                  <a:solidFill>
                    <a:srgbClr val="ECE6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4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7786688" y="3822700"/>
                    <a:ext cx="74613" cy="76200"/>
                  </a:xfrm>
                  <a:prstGeom prst="ellipse">
                    <a:avLst/>
                  </a:prstGeom>
                  <a:solidFill>
                    <a:srgbClr val="442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96"/>
                  <p:cNvSpPr>
                    <a:spLocks/>
                  </p:cNvSpPr>
                  <p:nvPr/>
                </p:nvSpPr>
                <p:spPr bwMode="auto">
                  <a:xfrm>
                    <a:off x="5475288" y="3759200"/>
                    <a:ext cx="576263" cy="107950"/>
                  </a:xfrm>
                  <a:custGeom>
                    <a:avLst/>
                    <a:gdLst/>
                    <a:ahLst/>
                    <a:cxnLst>
                      <a:cxn ang="0">
                        <a:pos x="157" y="14"/>
                      </a:cxn>
                      <a:cxn ang="0">
                        <a:pos x="143" y="29"/>
                      </a:cxn>
                      <a:cxn ang="0">
                        <a:pos x="11" y="29"/>
                      </a:cxn>
                      <a:cxn ang="0">
                        <a:pos x="4" y="14"/>
                      </a:cxn>
                      <a:cxn ang="0">
                        <a:pos x="4" y="14"/>
                      </a:cxn>
                      <a:cxn ang="0">
                        <a:pos x="40" y="0"/>
                      </a:cxn>
                      <a:cxn ang="0">
                        <a:pos x="143" y="0"/>
                      </a:cxn>
                      <a:cxn ang="0">
                        <a:pos x="157" y="14"/>
                      </a:cxn>
                    </a:cxnLst>
                    <a:rect l="0" t="0" r="r" b="b"/>
                    <a:pathLst>
                      <a:path w="157" h="29">
                        <a:moveTo>
                          <a:pt x="157" y="14"/>
                        </a:moveTo>
                        <a:cubicBezTo>
                          <a:pt x="157" y="22"/>
                          <a:pt x="151" y="29"/>
                          <a:pt x="143" y="29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3" y="29"/>
                          <a:pt x="0" y="20"/>
                          <a:pt x="4" y="14"/>
                        </a:cubicBezTo>
                        <a:cubicBezTo>
                          <a:pt x="4" y="14"/>
                          <a:pt x="4" y="14"/>
                          <a:pt x="4" y="14"/>
                        </a:cubicBezTo>
                        <a:cubicBezTo>
                          <a:pt x="11" y="6"/>
                          <a:pt x="32" y="0"/>
                          <a:pt x="40" y="0"/>
                        </a:cubicBezTo>
                        <a:cubicBezTo>
                          <a:pt x="143" y="0"/>
                          <a:pt x="143" y="0"/>
                          <a:pt x="143" y="0"/>
                        </a:cubicBezTo>
                        <a:cubicBezTo>
                          <a:pt x="151" y="0"/>
                          <a:pt x="157" y="6"/>
                          <a:pt x="157" y="14"/>
                        </a:cubicBezTo>
                        <a:close/>
                      </a:path>
                    </a:pathLst>
                  </a:custGeom>
                  <a:solidFill>
                    <a:srgbClr val="EEA51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97"/>
                  <p:cNvSpPr>
                    <a:spLocks/>
                  </p:cNvSpPr>
                  <p:nvPr/>
                </p:nvSpPr>
                <p:spPr bwMode="auto">
                  <a:xfrm>
                    <a:off x="5614988" y="3659188"/>
                    <a:ext cx="396875" cy="100013"/>
                  </a:xfrm>
                  <a:custGeom>
                    <a:avLst/>
                    <a:gdLst/>
                    <a:ahLst/>
                    <a:cxnLst>
                      <a:cxn ang="0">
                        <a:pos x="108" y="27"/>
                      </a:cxn>
                      <a:cxn ang="0">
                        <a:pos x="54" y="1"/>
                      </a:cxn>
                      <a:cxn ang="0">
                        <a:pos x="0" y="27"/>
                      </a:cxn>
                      <a:cxn ang="0">
                        <a:pos x="108" y="27"/>
                      </a:cxn>
                    </a:cxnLst>
                    <a:rect l="0" t="0" r="r" b="b"/>
                    <a:pathLst>
                      <a:path w="108" h="27">
                        <a:moveTo>
                          <a:pt x="108" y="27"/>
                        </a:moveTo>
                        <a:cubicBezTo>
                          <a:pt x="107" y="13"/>
                          <a:pt x="83" y="0"/>
                          <a:pt x="54" y="1"/>
                        </a:cubicBezTo>
                        <a:cubicBezTo>
                          <a:pt x="34" y="2"/>
                          <a:pt x="7" y="14"/>
                          <a:pt x="0" y="27"/>
                        </a:cubicBezTo>
                        <a:lnTo>
                          <a:pt x="108" y="27"/>
                        </a:lnTo>
                        <a:close/>
                      </a:path>
                    </a:pathLst>
                  </a:custGeom>
                  <a:solidFill>
                    <a:srgbClr val="EEA51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7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5573713" y="3811588"/>
                    <a:ext cx="92075" cy="95250"/>
                  </a:xfrm>
                  <a:prstGeom prst="ellipse">
                    <a:avLst/>
                  </a:prstGeom>
                  <a:solidFill>
                    <a:srgbClr val="ECE6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99"/>
                  <p:cNvSpPr>
                    <a:spLocks/>
                  </p:cNvSpPr>
                  <p:nvPr/>
                </p:nvSpPr>
                <p:spPr bwMode="auto">
                  <a:xfrm>
                    <a:off x="5651500" y="3673475"/>
                    <a:ext cx="346075" cy="82550"/>
                  </a:xfrm>
                  <a:custGeom>
                    <a:avLst/>
                    <a:gdLst/>
                    <a:ahLst/>
                    <a:cxnLst>
                      <a:cxn ang="0">
                        <a:pos x="94" y="22"/>
                      </a:cxn>
                      <a:cxn ang="0">
                        <a:pos x="47" y="0"/>
                      </a:cxn>
                      <a:cxn ang="0">
                        <a:pos x="0" y="22"/>
                      </a:cxn>
                      <a:cxn ang="0">
                        <a:pos x="94" y="22"/>
                      </a:cxn>
                    </a:cxnLst>
                    <a:rect l="0" t="0" r="r" b="b"/>
                    <a:pathLst>
                      <a:path w="94" h="22">
                        <a:moveTo>
                          <a:pt x="94" y="22"/>
                        </a:moveTo>
                        <a:cubicBezTo>
                          <a:pt x="94" y="11"/>
                          <a:pt x="73" y="0"/>
                          <a:pt x="47" y="0"/>
                        </a:cubicBezTo>
                        <a:cubicBezTo>
                          <a:pt x="24" y="1"/>
                          <a:pt x="0" y="11"/>
                          <a:pt x="0" y="22"/>
                        </a:cubicBezTo>
                        <a:lnTo>
                          <a:pt x="94" y="22"/>
                        </a:lnTo>
                        <a:close/>
                      </a:path>
                    </a:pathLst>
                  </a:custGeom>
                  <a:solidFill>
                    <a:srgbClr val="ECE6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5765800" y="3678238"/>
                    <a:ext cx="6350" cy="80963"/>
                  </a:xfrm>
                  <a:prstGeom prst="rect">
                    <a:avLst/>
                  </a:prstGeom>
                  <a:solidFill>
                    <a:srgbClr val="EEA51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5926138" y="3684588"/>
                    <a:ext cx="7938" cy="82550"/>
                  </a:xfrm>
                  <a:prstGeom prst="rect">
                    <a:avLst/>
                  </a:prstGeom>
                  <a:solidFill>
                    <a:srgbClr val="EEA51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5581650" y="3822700"/>
                    <a:ext cx="76200" cy="76200"/>
                  </a:xfrm>
                  <a:prstGeom prst="ellipse">
                    <a:avLst/>
                  </a:prstGeom>
                  <a:solidFill>
                    <a:srgbClr val="442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2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5908675" y="3811588"/>
                    <a:ext cx="92075" cy="95250"/>
                  </a:xfrm>
                  <a:prstGeom prst="ellipse">
                    <a:avLst/>
                  </a:prstGeom>
                  <a:solidFill>
                    <a:srgbClr val="ECE6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5916613" y="3822700"/>
                    <a:ext cx="76200" cy="76200"/>
                  </a:xfrm>
                  <a:prstGeom prst="ellipse">
                    <a:avLst/>
                  </a:prstGeom>
                  <a:solidFill>
                    <a:srgbClr val="442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105"/>
                  <p:cNvSpPr>
                    <a:spLocks/>
                  </p:cNvSpPr>
                  <p:nvPr/>
                </p:nvSpPr>
                <p:spPr bwMode="auto">
                  <a:xfrm>
                    <a:off x="4668838" y="3408363"/>
                    <a:ext cx="681038" cy="501650"/>
                  </a:xfrm>
                  <a:custGeom>
                    <a:avLst/>
                    <a:gdLst/>
                    <a:ahLst/>
                    <a:cxnLst>
                      <a:cxn ang="0">
                        <a:pos x="185" y="136"/>
                      </a:cxn>
                      <a:cxn ang="0">
                        <a:pos x="82" y="0"/>
                      </a:cxn>
                      <a:cxn ang="0">
                        <a:pos x="0" y="38"/>
                      </a:cxn>
                      <a:cxn ang="0">
                        <a:pos x="7" y="136"/>
                      </a:cxn>
                      <a:cxn ang="0">
                        <a:pos x="185" y="136"/>
                      </a:cxn>
                    </a:cxnLst>
                    <a:rect l="0" t="0" r="r" b="b"/>
                    <a:pathLst>
                      <a:path w="185" h="136">
                        <a:moveTo>
                          <a:pt x="185" y="136"/>
                        </a:moveTo>
                        <a:cubicBezTo>
                          <a:pt x="156" y="97"/>
                          <a:pt x="82" y="0"/>
                          <a:pt x="82" y="0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7" y="136"/>
                          <a:pt x="7" y="136"/>
                          <a:pt x="7" y="136"/>
                        </a:cubicBezTo>
                        <a:lnTo>
                          <a:pt x="185" y="136"/>
                        </a:lnTo>
                        <a:close/>
                      </a:path>
                    </a:pathLst>
                  </a:custGeom>
                  <a:solidFill>
                    <a:srgbClr val="6F5F3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106"/>
                  <p:cNvSpPr>
                    <a:spLocks/>
                  </p:cNvSpPr>
                  <p:nvPr/>
                </p:nvSpPr>
                <p:spPr bwMode="auto">
                  <a:xfrm>
                    <a:off x="4000500" y="2797175"/>
                    <a:ext cx="823913" cy="1112838"/>
                  </a:xfrm>
                  <a:custGeom>
                    <a:avLst/>
                    <a:gdLst/>
                    <a:ahLst/>
                    <a:cxnLst>
                      <a:cxn ang="0">
                        <a:pos x="519" y="701"/>
                      </a:cxn>
                      <a:cxn ang="0">
                        <a:pos x="273" y="0"/>
                      </a:cxn>
                      <a:cxn ang="0">
                        <a:pos x="37" y="459"/>
                      </a:cxn>
                      <a:cxn ang="0">
                        <a:pos x="0" y="701"/>
                      </a:cxn>
                      <a:cxn ang="0">
                        <a:pos x="519" y="701"/>
                      </a:cxn>
                    </a:cxnLst>
                    <a:rect l="0" t="0" r="r" b="b"/>
                    <a:pathLst>
                      <a:path w="519" h="701">
                        <a:moveTo>
                          <a:pt x="519" y="701"/>
                        </a:moveTo>
                        <a:lnTo>
                          <a:pt x="273" y="0"/>
                        </a:lnTo>
                        <a:lnTo>
                          <a:pt x="37" y="459"/>
                        </a:lnTo>
                        <a:lnTo>
                          <a:pt x="0" y="701"/>
                        </a:lnTo>
                        <a:lnTo>
                          <a:pt x="519" y="701"/>
                        </a:lnTo>
                        <a:close/>
                      </a:path>
                    </a:pathLst>
                  </a:custGeom>
                  <a:solidFill>
                    <a:srgbClr val="6F5F3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107"/>
                  <p:cNvSpPr>
                    <a:spLocks/>
                  </p:cNvSpPr>
                  <p:nvPr/>
                </p:nvSpPr>
                <p:spPr bwMode="auto">
                  <a:xfrm>
                    <a:off x="3305175" y="3260725"/>
                    <a:ext cx="1058863" cy="649288"/>
                  </a:xfrm>
                  <a:custGeom>
                    <a:avLst/>
                    <a:gdLst/>
                    <a:ahLst/>
                    <a:cxnLst>
                      <a:cxn ang="0">
                        <a:pos x="288" y="176"/>
                      </a:cxn>
                      <a:cxn ang="0">
                        <a:pos x="172" y="1"/>
                      </a:cxn>
                      <a:cxn ang="0">
                        <a:pos x="0" y="176"/>
                      </a:cxn>
                      <a:cxn ang="0">
                        <a:pos x="288" y="176"/>
                      </a:cxn>
                    </a:cxnLst>
                    <a:rect l="0" t="0" r="r" b="b"/>
                    <a:pathLst>
                      <a:path w="288" h="176">
                        <a:moveTo>
                          <a:pt x="288" y="176"/>
                        </a:moveTo>
                        <a:cubicBezTo>
                          <a:pt x="260" y="132"/>
                          <a:pt x="174" y="3"/>
                          <a:pt x="172" y="1"/>
                        </a:cubicBezTo>
                        <a:cubicBezTo>
                          <a:pt x="169" y="0"/>
                          <a:pt x="46" y="128"/>
                          <a:pt x="0" y="176"/>
                        </a:cubicBezTo>
                        <a:lnTo>
                          <a:pt x="288" y="176"/>
                        </a:lnTo>
                        <a:close/>
                      </a:path>
                    </a:pathLst>
                  </a:custGeom>
                  <a:solidFill>
                    <a:srgbClr val="6F5F3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108"/>
                  <p:cNvSpPr>
                    <a:spLocks/>
                  </p:cNvSpPr>
                  <p:nvPr/>
                </p:nvSpPr>
                <p:spPr bwMode="auto">
                  <a:xfrm>
                    <a:off x="3941763" y="3271838"/>
                    <a:ext cx="422275" cy="638175"/>
                  </a:xfrm>
                  <a:custGeom>
                    <a:avLst/>
                    <a:gdLst/>
                    <a:ahLst/>
                    <a:cxnLst>
                      <a:cxn ang="0">
                        <a:pos x="115" y="173"/>
                      </a:cxn>
                      <a:cxn ang="0">
                        <a:pos x="0" y="0"/>
                      </a:cxn>
                      <a:cxn ang="0">
                        <a:pos x="66" y="173"/>
                      </a:cxn>
                      <a:cxn ang="0">
                        <a:pos x="115" y="173"/>
                      </a:cxn>
                    </a:cxnLst>
                    <a:rect l="0" t="0" r="r" b="b"/>
                    <a:pathLst>
                      <a:path w="115" h="173">
                        <a:moveTo>
                          <a:pt x="115" y="173"/>
                        </a:moveTo>
                        <a:cubicBezTo>
                          <a:pt x="88" y="131"/>
                          <a:pt x="9" y="12"/>
                          <a:pt x="0" y="0"/>
                        </a:cubicBezTo>
                        <a:cubicBezTo>
                          <a:pt x="66" y="173"/>
                          <a:pt x="66" y="173"/>
                          <a:pt x="66" y="173"/>
                        </a:cubicBezTo>
                        <a:lnTo>
                          <a:pt x="115" y="173"/>
                        </a:lnTo>
                        <a:close/>
                      </a:path>
                    </a:pathLst>
                  </a:custGeom>
                  <a:solidFill>
                    <a:srgbClr val="997F5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109"/>
                  <p:cNvSpPr>
                    <a:spLocks/>
                  </p:cNvSpPr>
                  <p:nvPr/>
                </p:nvSpPr>
                <p:spPr bwMode="auto">
                  <a:xfrm>
                    <a:off x="3779838" y="3263900"/>
                    <a:ext cx="265113" cy="250825"/>
                  </a:xfrm>
                  <a:custGeom>
                    <a:avLst/>
                    <a:gdLst/>
                    <a:ahLst/>
                    <a:cxnLst>
                      <a:cxn ang="0">
                        <a:pos x="100" y="0"/>
                      </a:cxn>
                      <a:cxn ang="0">
                        <a:pos x="0" y="93"/>
                      </a:cxn>
                      <a:cxn ang="0">
                        <a:pos x="56" y="79"/>
                      </a:cxn>
                      <a:cxn ang="0">
                        <a:pos x="60" y="116"/>
                      </a:cxn>
                      <a:cxn ang="0">
                        <a:pos x="86" y="81"/>
                      </a:cxn>
                      <a:cxn ang="0">
                        <a:pos x="100" y="102"/>
                      </a:cxn>
                      <a:cxn ang="0">
                        <a:pos x="132" y="158"/>
                      </a:cxn>
                      <a:cxn ang="0">
                        <a:pos x="116" y="95"/>
                      </a:cxn>
                      <a:cxn ang="0">
                        <a:pos x="139" y="121"/>
                      </a:cxn>
                      <a:cxn ang="0">
                        <a:pos x="134" y="79"/>
                      </a:cxn>
                      <a:cxn ang="0">
                        <a:pos x="167" y="98"/>
                      </a:cxn>
                      <a:cxn ang="0">
                        <a:pos x="100" y="0"/>
                      </a:cxn>
                    </a:cxnLst>
                    <a:rect l="0" t="0" r="r" b="b"/>
                    <a:pathLst>
                      <a:path w="167" h="158">
                        <a:moveTo>
                          <a:pt x="100" y="0"/>
                        </a:moveTo>
                        <a:lnTo>
                          <a:pt x="0" y="93"/>
                        </a:lnTo>
                        <a:lnTo>
                          <a:pt x="56" y="79"/>
                        </a:lnTo>
                        <a:lnTo>
                          <a:pt x="60" y="116"/>
                        </a:lnTo>
                        <a:lnTo>
                          <a:pt x="86" y="81"/>
                        </a:lnTo>
                        <a:lnTo>
                          <a:pt x="100" y="102"/>
                        </a:lnTo>
                        <a:lnTo>
                          <a:pt x="132" y="158"/>
                        </a:lnTo>
                        <a:lnTo>
                          <a:pt x="116" y="95"/>
                        </a:lnTo>
                        <a:lnTo>
                          <a:pt x="139" y="121"/>
                        </a:lnTo>
                        <a:lnTo>
                          <a:pt x="134" y="79"/>
                        </a:lnTo>
                        <a:lnTo>
                          <a:pt x="167" y="98"/>
                        </a:lnTo>
                        <a:lnTo>
                          <a:pt x="100" y="0"/>
                        </a:lnTo>
                        <a:close/>
                      </a:path>
                    </a:pathLst>
                  </a:custGeom>
                  <a:solidFill>
                    <a:srgbClr val="E3C99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110"/>
                  <p:cNvSpPr>
                    <a:spLocks/>
                  </p:cNvSpPr>
                  <p:nvPr/>
                </p:nvSpPr>
                <p:spPr bwMode="auto">
                  <a:xfrm>
                    <a:off x="4433888" y="2808288"/>
                    <a:ext cx="390525" cy="1101725"/>
                  </a:xfrm>
                  <a:custGeom>
                    <a:avLst/>
                    <a:gdLst/>
                    <a:ahLst/>
                    <a:cxnLst>
                      <a:cxn ang="0">
                        <a:pos x="246" y="694"/>
                      </a:cxn>
                      <a:cxn ang="0">
                        <a:pos x="0" y="0"/>
                      </a:cxn>
                      <a:cxn ang="0">
                        <a:pos x="104" y="694"/>
                      </a:cxn>
                      <a:cxn ang="0">
                        <a:pos x="246" y="694"/>
                      </a:cxn>
                    </a:cxnLst>
                    <a:rect l="0" t="0" r="r" b="b"/>
                    <a:pathLst>
                      <a:path w="246" h="694">
                        <a:moveTo>
                          <a:pt x="246" y="694"/>
                        </a:moveTo>
                        <a:lnTo>
                          <a:pt x="0" y="0"/>
                        </a:lnTo>
                        <a:lnTo>
                          <a:pt x="104" y="694"/>
                        </a:lnTo>
                        <a:lnTo>
                          <a:pt x="246" y="694"/>
                        </a:lnTo>
                        <a:close/>
                      </a:path>
                    </a:pathLst>
                  </a:custGeom>
                  <a:solidFill>
                    <a:srgbClr val="997F5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111"/>
                  <p:cNvSpPr>
                    <a:spLocks/>
                  </p:cNvSpPr>
                  <p:nvPr/>
                </p:nvSpPr>
                <p:spPr bwMode="auto">
                  <a:xfrm>
                    <a:off x="4330700" y="2797175"/>
                    <a:ext cx="161925" cy="225425"/>
                  </a:xfrm>
                  <a:custGeom>
                    <a:avLst/>
                    <a:gdLst/>
                    <a:ahLst/>
                    <a:cxnLst>
                      <a:cxn ang="0">
                        <a:pos x="28" y="0"/>
                      </a:cxn>
                      <a:cxn ang="0">
                        <a:pos x="0" y="55"/>
                      </a:cxn>
                      <a:cxn ang="0">
                        <a:pos x="19" y="34"/>
                      </a:cxn>
                      <a:cxn ang="0">
                        <a:pos x="19" y="50"/>
                      </a:cxn>
                      <a:cxn ang="0">
                        <a:pos x="26" y="39"/>
                      </a:cxn>
                      <a:cxn ang="0">
                        <a:pos x="31" y="61"/>
                      </a:cxn>
                      <a:cxn ang="0">
                        <a:pos x="32" y="46"/>
                      </a:cxn>
                      <a:cxn ang="0">
                        <a:pos x="44" y="58"/>
                      </a:cxn>
                      <a:cxn ang="0">
                        <a:pos x="42" y="40"/>
                      </a:cxn>
                      <a:cxn ang="0">
                        <a:pos x="28" y="0"/>
                      </a:cxn>
                    </a:cxnLst>
                    <a:rect l="0" t="0" r="r" b="b"/>
                    <a:pathLst>
                      <a:path w="44" h="61">
                        <a:moveTo>
                          <a:pt x="28" y="0"/>
                        </a:moveTo>
                        <a:cubicBezTo>
                          <a:pt x="27" y="3"/>
                          <a:pt x="0" y="55"/>
                          <a:pt x="0" y="55"/>
                        </a:cubicBezTo>
                        <a:cubicBezTo>
                          <a:pt x="19" y="34"/>
                          <a:pt x="19" y="34"/>
                          <a:pt x="19" y="34"/>
                        </a:cubicBezTo>
                        <a:cubicBezTo>
                          <a:pt x="19" y="34"/>
                          <a:pt x="19" y="52"/>
                          <a:pt x="19" y="50"/>
                        </a:cubicBezTo>
                        <a:cubicBezTo>
                          <a:pt x="20" y="49"/>
                          <a:pt x="26" y="37"/>
                          <a:pt x="26" y="39"/>
                        </a:cubicBezTo>
                        <a:cubicBezTo>
                          <a:pt x="26" y="40"/>
                          <a:pt x="31" y="61"/>
                          <a:pt x="31" y="61"/>
                        </a:cubicBezTo>
                        <a:cubicBezTo>
                          <a:pt x="31" y="61"/>
                          <a:pt x="31" y="45"/>
                          <a:pt x="32" y="46"/>
                        </a:cubicBezTo>
                        <a:cubicBezTo>
                          <a:pt x="34" y="47"/>
                          <a:pt x="44" y="58"/>
                          <a:pt x="44" y="58"/>
                        </a:cubicBezTo>
                        <a:cubicBezTo>
                          <a:pt x="42" y="40"/>
                          <a:pt x="42" y="40"/>
                          <a:pt x="42" y="40"/>
                        </a:cubicBez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E3C99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112"/>
                  <p:cNvSpPr>
                    <a:spLocks/>
                  </p:cNvSpPr>
                  <p:nvPr/>
                </p:nvSpPr>
                <p:spPr bwMode="auto">
                  <a:xfrm>
                    <a:off x="4978400" y="3414713"/>
                    <a:ext cx="371475" cy="495300"/>
                  </a:xfrm>
                  <a:custGeom>
                    <a:avLst/>
                    <a:gdLst/>
                    <a:ahLst/>
                    <a:cxnLst>
                      <a:cxn ang="0">
                        <a:pos x="101" y="134"/>
                      </a:cxn>
                      <a:cxn ang="0">
                        <a:pos x="0" y="0"/>
                      </a:cxn>
                      <a:cxn ang="0">
                        <a:pos x="47" y="134"/>
                      </a:cxn>
                      <a:cxn ang="0">
                        <a:pos x="101" y="134"/>
                      </a:cxn>
                    </a:cxnLst>
                    <a:rect l="0" t="0" r="r" b="b"/>
                    <a:pathLst>
                      <a:path w="101" h="134">
                        <a:moveTo>
                          <a:pt x="101" y="134"/>
                        </a:moveTo>
                        <a:cubicBezTo>
                          <a:pt x="75" y="99"/>
                          <a:pt x="11" y="15"/>
                          <a:pt x="0" y="0"/>
                        </a:cubicBezTo>
                        <a:cubicBezTo>
                          <a:pt x="47" y="134"/>
                          <a:pt x="47" y="134"/>
                          <a:pt x="47" y="134"/>
                        </a:cubicBezTo>
                        <a:lnTo>
                          <a:pt x="101" y="134"/>
                        </a:lnTo>
                        <a:close/>
                      </a:path>
                    </a:pathLst>
                  </a:custGeom>
                  <a:solidFill>
                    <a:srgbClr val="997F5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113"/>
                  <p:cNvSpPr>
                    <a:spLocks/>
                  </p:cNvSpPr>
                  <p:nvPr/>
                </p:nvSpPr>
                <p:spPr bwMode="auto">
                  <a:xfrm>
                    <a:off x="4816475" y="3408363"/>
                    <a:ext cx="223838" cy="166688"/>
                  </a:xfrm>
                  <a:custGeom>
                    <a:avLst/>
                    <a:gdLst/>
                    <a:ahLst/>
                    <a:cxnLst>
                      <a:cxn ang="0">
                        <a:pos x="42" y="0"/>
                      </a:cxn>
                      <a:cxn ang="0">
                        <a:pos x="0" y="20"/>
                      </a:cxn>
                      <a:cxn ang="0">
                        <a:pos x="26" y="15"/>
                      </a:cxn>
                      <a:cxn ang="0">
                        <a:pos x="24" y="26"/>
                      </a:cxn>
                      <a:cxn ang="0">
                        <a:pos x="36" y="17"/>
                      </a:cxn>
                      <a:cxn ang="0">
                        <a:pos x="37" y="28"/>
                      </a:cxn>
                      <a:cxn ang="0">
                        <a:pos x="44" y="20"/>
                      </a:cxn>
                      <a:cxn ang="0">
                        <a:pos x="54" y="45"/>
                      </a:cxn>
                      <a:cxn ang="0">
                        <a:pos x="53" y="23"/>
                      </a:cxn>
                      <a:cxn ang="0">
                        <a:pos x="61" y="31"/>
                      </a:cxn>
                      <a:cxn ang="0">
                        <a:pos x="54" y="14"/>
                      </a:cxn>
                      <a:cxn ang="0">
                        <a:pos x="42" y="0"/>
                      </a:cxn>
                    </a:cxnLst>
                    <a:rect l="0" t="0" r="r" b="b"/>
                    <a:pathLst>
                      <a:path w="61" h="45">
                        <a:moveTo>
                          <a:pt x="42" y="0"/>
                        </a:moveTo>
                        <a:cubicBezTo>
                          <a:pt x="42" y="1"/>
                          <a:pt x="0" y="20"/>
                          <a:pt x="0" y="20"/>
                        </a:cubicBezTo>
                        <a:cubicBezTo>
                          <a:pt x="26" y="15"/>
                          <a:pt x="26" y="15"/>
                          <a:pt x="26" y="15"/>
                        </a:cubicBezTo>
                        <a:cubicBezTo>
                          <a:pt x="26" y="15"/>
                          <a:pt x="22" y="26"/>
                          <a:pt x="24" y="26"/>
                        </a:cubicBezTo>
                        <a:cubicBezTo>
                          <a:pt x="26" y="25"/>
                          <a:pt x="36" y="17"/>
                          <a:pt x="36" y="17"/>
                        </a:cubicBezTo>
                        <a:cubicBezTo>
                          <a:pt x="37" y="28"/>
                          <a:pt x="37" y="28"/>
                          <a:pt x="37" y="28"/>
                        </a:cubicBezTo>
                        <a:cubicBezTo>
                          <a:pt x="44" y="20"/>
                          <a:pt x="44" y="20"/>
                          <a:pt x="44" y="20"/>
                        </a:cubicBezTo>
                        <a:cubicBezTo>
                          <a:pt x="54" y="45"/>
                          <a:pt x="54" y="45"/>
                          <a:pt x="54" y="45"/>
                        </a:cubicBezTo>
                        <a:cubicBezTo>
                          <a:pt x="53" y="23"/>
                          <a:pt x="53" y="23"/>
                          <a:pt x="53" y="23"/>
                        </a:cubicBezTo>
                        <a:cubicBezTo>
                          <a:pt x="61" y="31"/>
                          <a:pt x="61" y="31"/>
                          <a:pt x="61" y="31"/>
                        </a:cubicBezTo>
                        <a:cubicBezTo>
                          <a:pt x="54" y="14"/>
                          <a:pt x="54" y="14"/>
                          <a:pt x="54" y="14"/>
                        </a:cubicBez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E3C99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5360988" y="3644900"/>
                    <a:ext cx="17463" cy="265113"/>
                  </a:xfrm>
                  <a:prstGeom prst="rect">
                    <a:avLst/>
                  </a:prstGeom>
                  <a:solidFill>
                    <a:srgbClr val="5E431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5260975" y="3452813"/>
                    <a:ext cx="214313" cy="214313"/>
                  </a:xfrm>
                  <a:prstGeom prst="ellipse">
                    <a:avLst/>
                  </a:prstGeom>
                  <a:solidFill>
                    <a:srgbClr val="5B764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116"/>
                  <p:cNvSpPr>
                    <a:spLocks/>
                  </p:cNvSpPr>
                  <p:nvPr/>
                </p:nvSpPr>
                <p:spPr bwMode="auto">
                  <a:xfrm>
                    <a:off x="5260975" y="3452813"/>
                    <a:ext cx="103188" cy="214313"/>
                  </a:xfrm>
                  <a:custGeom>
                    <a:avLst/>
                    <a:gdLst/>
                    <a:ahLst/>
                    <a:cxnLst>
                      <a:cxn ang="0">
                        <a:pos x="28" y="0"/>
                      </a:cxn>
                      <a:cxn ang="0">
                        <a:pos x="0" y="29"/>
                      </a:cxn>
                      <a:cxn ang="0">
                        <a:pos x="28" y="58"/>
                      </a:cxn>
                      <a:cxn ang="0">
                        <a:pos x="28" y="0"/>
                      </a:cxn>
                    </a:cxnLst>
                    <a:rect l="0" t="0" r="r" b="b"/>
                    <a:pathLst>
                      <a:path w="28" h="58">
                        <a:moveTo>
                          <a:pt x="28" y="0"/>
                        </a:moveTo>
                        <a:cubicBezTo>
                          <a:pt x="13" y="0"/>
                          <a:pt x="0" y="13"/>
                          <a:pt x="0" y="29"/>
                        </a:cubicBezTo>
                        <a:cubicBezTo>
                          <a:pt x="0" y="45"/>
                          <a:pt x="13" y="58"/>
                          <a:pt x="28" y="58"/>
                        </a:cubicBez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8AAA7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1885950" y="3629025"/>
                    <a:ext cx="25400" cy="280988"/>
                  </a:xfrm>
                  <a:prstGeom prst="rect">
                    <a:avLst/>
                  </a:prstGeom>
                  <a:solidFill>
                    <a:srgbClr val="5E431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118"/>
                  <p:cNvSpPr>
                    <a:spLocks/>
                  </p:cNvSpPr>
                  <p:nvPr/>
                </p:nvSpPr>
                <p:spPr bwMode="auto">
                  <a:xfrm>
                    <a:off x="1787525" y="3160713"/>
                    <a:ext cx="249238" cy="495300"/>
                  </a:xfrm>
                  <a:custGeom>
                    <a:avLst/>
                    <a:gdLst/>
                    <a:ahLst/>
                    <a:cxnLst>
                      <a:cxn ang="0">
                        <a:pos x="0" y="312"/>
                      </a:cxn>
                      <a:cxn ang="0">
                        <a:pos x="157" y="312"/>
                      </a:cxn>
                      <a:cxn ang="0">
                        <a:pos x="69" y="0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157" h="312">
                        <a:moveTo>
                          <a:pt x="0" y="312"/>
                        </a:moveTo>
                        <a:lnTo>
                          <a:pt x="157" y="312"/>
                        </a:lnTo>
                        <a:lnTo>
                          <a:pt x="69" y="0"/>
                        </a:lnTo>
                        <a:lnTo>
                          <a:pt x="0" y="312"/>
                        </a:lnTo>
                        <a:close/>
                      </a:path>
                    </a:pathLst>
                  </a:custGeom>
                  <a:solidFill>
                    <a:srgbClr val="5B764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119"/>
                  <p:cNvSpPr>
                    <a:spLocks/>
                  </p:cNvSpPr>
                  <p:nvPr/>
                </p:nvSpPr>
                <p:spPr bwMode="auto">
                  <a:xfrm>
                    <a:off x="1897063" y="3160713"/>
                    <a:ext cx="139700" cy="49530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12"/>
                      </a:cxn>
                      <a:cxn ang="0">
                        <a:pos x="88" y="31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8" h="312">
                        <a:moveTo>
                          <a:pt x="0" y="0"/>
                        </a:moveTo>
                        <a:lnTo>
                          <a:pt x="0" y="312"/>
                        </a:lnTo>
                        <a:lnTo>
                          <a:pt x="88" y="3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AAA7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2147888" y="3629025"/>
                    <a:ext cx="25400" cy="280988"/>
                  </a:xfrm>
                  <a:prstGeom prst="rect">
                    <a:avLst/>
                  </a:prstGeom>
                  <a:solidFill>
                    <a:srgbClr val="5E431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121"/>
                  <p:cNvSpPr>
                    <a:spLocks/>
                  </p:cNvSpPr>
                  <p:nvPr/>
                </p:nvSpPr>
                <p:spPr bwMode="auto">
                  <a:xfrm>
                    <a:off x="2047875" y="3163888"/>
                    <a:ext cx="250825" cy="495300"/>
                  </a:xfrm>
                  <a:custGeom>
                    <a:avLst/>
                    <a:gdLst/>
                    <a:ahLst/>
                    <a:cxnLst>
                      <a:cxn ang="0">
                        <a:pos x="0" y="312"/>
                      </a:cxn>
                      <a:cxn ang="0">
                        <a:pos x="158" y="312"/>
                      </a:cxn>
                      <a:cxn ang="0">
                        <a:pos x="70" y="0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158" h="312">
                        <a:moveTo>
                          <a:pt x="0" y="312"/>
                        </a:moveTo>
                        <a:lnTo>
                          <a:pt x="158" y="312"/>
                        </a:lnTo>
                        <a:lnTo>
                          <a:pt x="70" y="0"/>
                        </a:lnTo>
                        <a:lnTo>
                          <a:pt x="0" y="312"/>
                        </a:lnTo>
                        <a:close/>
                      </a:path>
                    </a:pathLst>
                  </a:custGeom>
                  <a:solidFill>
                    <a:srgbClr val="5B764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122"/>
                  <p:cNvSpPr>
                    <a:spLocks/>
                  </p:cNvSpPr>
                  <p:nvPr/>
                </p:nvSpPr>
                <p:spPr bwMode="auto">
                  <a:xfrm>
                    <a:off x="2159000" y="3163888"/>
                    <a:ext cx="139700" cy="49530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12"/>
                      </a:cxn>
                      <a:cxn ang="0">
                        <a:pos x="88" y="31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8" h="312">
                        <a:moveTo>
                          <a:pt x="0" y="0"/>
                        </a:moveTo>
                        <a:lnTo>
                          <a:pt x="0" y="312"/>
                        </a:lnTo>
                        <a:lnTo>
                          <a:pt x="88" y="3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AAA7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3584575" y="3644900"/>
                    <a:ext cx="22225" cy="265113"/>
                  </a:xfrm>
                  <a:prstGeom prst="rect">
                    <a:avLst/>
                  </a:prstGeom>
                  <a:solidFill>
                    <a:srgbClr val="5E431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3486150" y="3452813"/>
                    <a:ext cx="212725" cy="214313"/>
                  </a:xfrm>
                  <a:prstGeom prst="ellipse">
                    <a:avLst/>
                  </a:prstGeom>
                  <a:solidFill>
                    <a:srgbClr val="8AAA7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4367213" y="3644900"/>
                    <a:ext cx="19050" cy="265113"/>
                  </a:xfrm>
                  <a:prstGeom prst="rect">
                    <a:avLst/>
                  </a:prstGeom>
                  <a:solidFill>
                    <a:srgbClr val="5E431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4268788" y="3452813"/>
                    <a:ext cx="212725" cy="214313"/>
                  </a:xfrm>
                  <a:prstGeom prst="ellipse">
                    <a:avLst/>
                  </a:prstGeom>
                  <a:solidFill>
                    <a:srgbClr val="8AAA7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3963988" y="3644900"/>
                    <a:ext cx="17463" cy="265113"/>
                  </a:xfrm>
                  <a:prstGeom prst="rect">
                    <a:avLst/>
                  </a:prstGeom>
                  <a:solidFill>
                    <a:srgbClr val="5E431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3863975" y="3452813"/>
                    <a:ext cx="214313" cy="214313"/>
                  </a:xfrm>
                  <a:prstGeom prst="ellipse">
                    <a:avLst/>
                  </a:prstGeom>
                  <a:solidFill>
                    <a:srgbClr val="8AAA7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279650" y="3748088"/>
                    <a:ext cx="863600" cy="161925"/>
                  </a:xfrm>
                  <a:prstGeom prst="rect">
                    <a:avLst/>
                  </a:prstGeom>
                  <a:solidFill>
                    <a:srgbClr val="B89C6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30"/>
                  <p:cNvSpPr>
                    <a:spLocks/>
                  </p:cNvSpPr>
                  <p:nvPr/>
                </p:nvSpPr>
                <p:spPr bwMode="auto">
                  <a:xfrm>
                    <a:off x="2139950" y="3238500"/>
                    <a:ext cx="1158875" cy="509588"/>
                  </a:xfrm>
                  <a:custGeom>
                    <a:avLst/>
                    <a:gdLst/>
                    <a:ahLst/>
                    <a:cxnLst>
                      <a:cxn ang="0">
                        <a:pos x="730" y="321"/>
                      </a:cxn>
                      <a:cxn ang="0">
                        <a:pos x="0" y="321"/>
                      </a:cxn>
                      <a:cxn ang="0">
                        <a:pos x="357" y="0"/>
                      </a:cxn>
                      <a:cxn ang="0">
                        <a:pos x="730" y="321"/>
                      </a:cxn>
                    </a:cxnLst>
                    <a:rect l="0" t="0" r="r" b="b"/>
                    <a:pathLst>
                      <a:path w="730" h="321">
                        <a:moveTo>
                          <a:pt x="730" y="321"/>
                        </a:moveTo>
                        <a:lnTo>
                          <a:pt x="0" y="321"/>
                        </a:lnTo>
                        <a:lnTo>
                          <a:pt x="357" y="0"/>
                        </a:lnTo>
                        <a:lnTo>
                          <a:pt x="730" y="321"/>
                        </a:lnTo>
                        <a:close/>
                      </a:path>
                    </a:pathLst>
                  </a:custGeom>
                  <a:solidFill>
                    <a:srgbClr val="5E431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3228975" y="3803650"/>
                    <a:ext cx="14288" cy="106363"/>
                  </a:xfrm>
                  <a:prstGeom prst="rect">
                    <a:avLst/>
                  </a:prstGeom>
                  <a:solidFill>
                    <a:srgbClr val="C2B5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3143250" y="3825875"/>
                    <a:ext cx="1430338" cy="19050"/>
                  </a:xfrm>
                  <a:prstGeom prst="rect">
                    <a:avLst/>
                  </a:prstGeom>
                  <a:solidFill>
                    <a:srgbClr val="C2B5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3143250" y="3867150"/>
                    <a:ext cx="1430338" cy="14288"/>
                  </a:xfrm>
                  <a:prstGeom prst="rect">
                    <a:avLst/>
                  </a:prstGeom>
                  <a:solidFill>
                    <a:srgbClr val="C2B5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3143250" y="3903663"/>
                    <a:ext cx="1430338" cy="6350"/>
                  </a:xfrm>
                  <a:prstGeom prst="rect">
                    <a:avLst/>
                  </a:prstGeom>
                  <a:solidFill>
                    <a:srgbClr val="C2B5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3338513" y="3803650"/>
                    <a:ext cx="14288" cy="106363"/>
                  </a:xfrm>
                  <a:prstGeom prst="rect">
                    <a:avLst/>
                  </a:prstGeom>
                  <a:solidFill>
                    <a:srgbClr val="C2B5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3455988" y="3803650"/>
                    <a:ext cx="14288" cy="106363"/>
                  </a:xfrm>
                  <a:prstGeom prst="rect">
                    <a:avLst/>
                  </a:prstGeom>
                  <a:solidFill>
                    <a:srgbClr val="C2B5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3567113" y="3803650"/>
                    <a:ext cx="17463" cy="106363"/>
                  </a:xfrm>
                  <a:prstGeom prst="rect">
                    <a:avLst/>
                  </a:prstGeom>
                  <a:solidFill>
                    <a:srgbClr val="C2B5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3709988" y="3803650"/>
                    <a:ext cx="17463" cy="106363"/>
                  </a:xfrm>
                  <a:prstGeom prst="rect">
                    <a:avLst/>
                  </a:prstGeom>
                  <a:solidFill>
                    <a:srgbClr val="C2B5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3824288" y="3803650"/>
                    <a:ext cx="14288" cy="106363"/>
                  </a:xfrm>
                  <a:prstGeom prst="rect">
                    <a:avLst/>
                  </a:prstGeom>
                  <a:solidFill>
                    <a:srgbClr val="C2B5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3911600" y="3803650"/>
                    <a:ext cx="19050" cy="106363"/>
                  </a:xfrm>
                  <a:prstGeom prst="rect">
                    <a:avLst/>
                  </a:prstGeom>
                  <a:solidFill>
                    <a:srgbClr val="C2B5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4022725" y="3803650"/>
                    <a:ext cx="17463" cy="106363"/>
                  </a:xfrm>
                  <a:prstGeom prst="rect">
                    <a:avLst/>
                  </a:prstGeom>
                  <a:solidFill>
                    <a:srgbClr val="C2B5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4106863" y="3803650"/>
                    <a:ext cx="14288" cy="106363"/>
                  </a:xfrm>
                  <a:prstGeom prst="rect">
                    <a:avLst/>
                  </a:prstGeom>
                  <a:solidFill>
                    <a:srgbClr val="C2B5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4217988" y="3803650"/>
                    <a:ext cx="17463" cy="106363"/>
                  </a:xfrm>
                  <a:prstGeom prst="rect">
                    <a:avLst/>
                  </a:prstGeom>
                  <a:solidFill>
                    <a:srgbClr val="C2B5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4316413" y="3803650"/>
                    <a:ext cx="19050" cy="106363"/>
                  </a:xfrm>
                  <a:prstGeom prst="rect">
                    <a:avLst/>
                  </a:prstGeom>
                  <a:solidFill>
                    <a:srgbClr val="C2B5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4430713" y="3803650"/>
                    <a:ext cx="14288" cy="106363"/>
                  </a:xfrm>
                  <a:prstGeom prst="rect">
                    <a:avLst/>
                  </a:prstGeom>
                  <a:solidFill>
                    <a:srgbClr val="C2B5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4545013" y="3803650"/>
                    <a:ext cx="17463" cy="106363"/>
                  </a:xfrm>
                  <a:prstGeom prst="rect">
                    <a:avLst/>
                  </a:prstGeom>
                  <a:solidFill>
                    <a:srgbClr val="C2B5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2312988" y="3789363"/>
                    <a:ext cx="146050" cy="61913"/>
                  </a:xfrm>
                  <a:prstGeom prst="rect">
                    <a:avLst/>
                  </a:prstGeom>
                  <a:solidFill>
                    <a:srgbClr val="81532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643188" y="3836988"/>
                    <a:ext cx="150813" cy="73025"/>
                  </a:xfrm>
                  <a:prstGeom prst="rect">
                    <a:avLst/>
                  </a:prstGeom>
                  <a:solidFill>
                    <a:srgbClr val="81532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947988" y="3789363"/>
                    <a:ext cx="150813" cy="61913"/>
                  </a:xfrm>
                  <a:prstGeom prst="rect">
                    <a:avLst/>
                  </a:prstGeom>
                  <a:solidFill>
                    <a:srgbClr val="81532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150"/>
                  <p:cNvSpPr>
                    <a:spLocks/>
                  </p:cNvSpPr>
                  <p:nvPr/>
                </p:nvSpPr>
                <p:spPr bwMode="auto">
                  <a:xfrm>
                    <a:off x="2720975" y="3252788"/>
                    <a:ext cx="577850" cy="49530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1" y="312"/>
                      </a:cxn>
                      <a:cxn ang="0">
                        <a:pos x="364" y="31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4" h="312">
                        <a:moveTo>
                          <a:pt x="0" y="0"/>
                        </a:moveTo>
                        <a:lnTo>
                          <a:pt x="181" y="312"/>
                        </a:lnTo>
                        <a:lnTo>
                          <a:pt x="364" y="3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1532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151"/>
                  <p:cNvSpPr>
                    <a:spLocks/>
                  </p:cNvSpPr>
                  <p:nvPr/>
                </p:nvSpPr>
                <p:spPr bwMode="auto">
                  <a:xfrm>
                    <a:off x="1100138" y="3784600"/>
                    <a:ext cx="388938" cy="100013"/>
                  </a:xfrm>
                  <a:custGeom>
                    <a:avLst/>
                    <a:gdLst/>
                    <a:ahLst/>
                    <a:cxnLst>
                      <a:cxn ang="0">
                        <a:pos x="0" y="26"/>
                      </a:cxn>
                      <a:cxn ang="0">
                        <a:pos x="2" y="19"/>
                      </a:cxn>
                      <a:cxn ang="0">
                        <a:pos x="15" y="17"/>
                      </a:cxn>
                      <a:cxn ang="0">
                        <a:pos x="15" y="16"/>
                      </a:cxn>
                      <a:cxn ang="0">
                        <a:pos x="63" y="8"/>
                      </a:cxn>
                      <a:cxn ang="0">
                        <a:pos x="103" y="2"/>
                      </a:cxn>
                      <a:cxn ang="0">
                        <a:pos x="50" y="22"/>
                      </a:cxn>
                      <a:cxn ang="0">
                        <a:pos x="0" y="26"/>
                      </a:cxn>
                    </a:cxnLst>
                    <a:rect l="0" t="0" r="r" b="b"/>
                    <a:pathLst>
                      <a:path w="106" h="27">
                        <a:moveTo>
                          <a:pt x="0" y="26"/>
                        </a:moveTo>
                        <a:cubicBezTo>
                          <a:pt x="2" y="19"/>
                          <a:pt x="2" y="19"/>
                          <a:pt x="2" y="19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6"/>
                          <a:pt x="15" y="16"/>
                          <a:pt x="15" y="16"/>
                        </a:cubicBezTo>
                        <a:cubicBezTo>
                          <a:pt x="15" y="16"/>
                          <a:pt x="53" y="10"/>
                          <a:pt x="63" y="8"/>
                        </a:cubicBezTo>
                        <a:cubicBezTo>
                          <a:pt x="73" y="5"/>
                          <a:pt x="100" y="0"/>
                          <a:pt x="103" y="2"/>
                        </a:cubicBezTo>
                        <a:cubicBezTo>
                          <a:pt x="106" y="5"/>
                          <a:pt x="78" y="20"/>
                          <a:pt x="50" y="22"/>
                        </a:cubicBezTo>
                        <a:cubicBezTo>
                          <a:pt x="22" y="25"/>
                          <a:pt x="1" y="27"/>
                          <a:pt x="0" y="26"/>
                        </a:cubicBezTo>
                        <a:close/>
                      </a:path>
                    </a:pathLst>
                  </a:custGeom>
                  <a:solidFill>
                    <a:srgbClr val="803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 152"/>
                  <p:cNvSpPr>
                    <a:spLocks/>
                  </p:cNvSpPr>
                  <p:nvPr/>
                </p:nvSpPr>
                <p:spPr bwMode="auto">
                  <a:xfrm>
                    <a:off x="1100138" y="3792538"/>
                    <a:ext cx="381000" cy="139700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3" y="30"/>
                      </a:cxn>
                      <a:cxn ang="0">
                        <a:pos x="4" y="29"/>
                      </a:cxn>
                      <a:cxn ang="0">
                        <a:pos x="5" y="34"/>
                      </a:cxn>
                      <a:cxn ang="0">
                        <a:pos x="93" y="22"/>
                      </a:cxn>
                      <a:cxn ang="0">
                        <a:pos x="103" y="0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104" h="38">
                        <a:moveTo>
                          <a:pt x="0" y="24"/>
                        </a:moveTo>
                        <a:cubicBezTo>
                          <a:pt x="3" y="30"/>
                          <a:pt x="3" y="30"/>
                          <a:pt x="3" y="30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5" y="34"/>
                          <a:pt x="5" y="34"/>
                          <a:pt x="5" y="34"/>
                        </a:cubicBezTo>
                        <a:cubicBezTo>
                          <a:pt x="5" y="34"/>
                          <a:pt x="60" y="38"/>
                          <a:pt x="93" y="22"/>
                        </a:cubicBezTo>
                        <a:cubicBezTo>
                          <a:pt x="93" y="22"/>
                          <a:pt x="104" y="10"/>
                          <a:pt x="103" y="0"/>
                        </a:cubicBezTo>
                        <a:cubicBezTo>
                          <a:pt x="103" y="0"/>
                          <a:pt x="92" y="20"/>
                          <a:pt x="0" y="24"/>
                        </a:cubicBezTo>
                        <a:close/>
                      </a:path>
                    </a:pathLst>
                  </a:custGeom>
                  <a:solidFill>
                    <a:srgbClr val="0087B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 153"/>
                  <p:cNvSpPr>
                    <a:spLocks/>
                  </p:cNvSpPr>
                  <p:nvPr/>
                </p:nvSpPr>
                <p:spPr bwMode="auto">
                  <a:xfrm>
                    <a:off x="1069975" y="3311525"/>
                    <a:ext cx="360363" cy="514350"/>
                  </a:xfrm>
                  <a:custGeom>
                    <a:avLst/>
                    <a:gdLst/>
                    <a:ahLst/>
                    <a:cxnLst>
                      <a:cxn ang="0">
                        <a:pos x="222" y="277"/>
                      </a:cxn>
                      <a:cxn ang="0">
                        <a:pos x="218" y="249"/>
                      </a:cxn>
                      <a:cxn ang="0">
                        <a:pos x="218" y="249"/>
                      </a:cxn>
                      <a:cxn ang="0">
                        <a:pos x="211" y="219"/>
                      </a:cxn>
                      <a:cxn ang="0">
                        <a:pos x="204" y="191"/>
                      </a:cxn>
                      <a:cxn ang="0">
                        <a:pos x="204" y="191"/>
                      </a:cxn>
                      <a:cxn ang="0">
                        <a:pos x="199" y="161"/>
                      </a:cxn>
                      <a:cxn ang="0">
                        <a:pos x="199" y="159"/>
                      </a:cxn>
                      <a:cxn ang="0">
                        <a:pos x="178" y="128"/>
                      </a:cxn>
                      <a:cxn ang="0">
                        <a:pos x="178" y="128"/>
                      </a:cxn>
                      <a:cxn ang="0">
                        <a:pos x="155" y="93"/>
                      </a:cxn>
                      <a:cxn ang="0">
                        <a:pos x="155" y="93"/>
                      </a:cxn>
                      <a:cxn ang="0">
                        <a:pos x="132" y="61"/>
                      </a:cxn>
                      <a:cxn ang="0">
                        <a:pos x="132" y="58"/>
                      </a:cxn>
                      <a:cxn ang="0">
                        <a:pos x="111" y="26"/>
                      </a:cxn>
                      <a:cxn ang="0">
                        <a:pos x="95" y="0"/>
                      </a:cxn>
                      <a:cxn ang="0">
                        <a:pos x="88" y="19"/>
                      </a:cxn>
                      <a:cxn ang="0">
                        <a:pos x="81" y="44"/>
                      </a:cxn>
                      <a:cxn ang="0">
                        <a:pos x="81" y="44"/>
                      </a:cxn>
                      <a:cxn ang="0">
                        <a:pos x="74" y="68"/>
                      </a:cxn>
                      <a:cxn ang="0">
                        <a:pos x="74" y="70"/>
                      </a:cxn>
                      <a:cxn ang="0">
                        <a:pos x="67" y="93"/>
                      </a:cxn>
                      <a:cxn ang="0">
                        <a:pos x="67" y="96"/>
                      </a:cxn>
                      <a:cxn ang="0">
                        <a:pos x="60" y="119"/>
                      </a:cxn>
                      <a:cxn ang="0">
                        <a:pos x="53" y="145"/>
                      </a:cxn>
                      <a:cxn ang="0">
                        <a:pos x="51" y="145"/>
                      </a:cxn>
                      <a:cxn ang="0">
                        <a:pos x="44" y="170"/>
                      </a:cxn>
                      <a:cxn ang="0">
                        <a:pos x="37" y="193"/>
                      </a:cxn>
                      <a:cxn ang="0">
                        <a:pos x="37" y="196"/>
                      </a:cxn>
                      <a:cxn ang="0">
                        <a:pos x="30" y="219"/>
                      </a:cxn>
                      <a:cxn ang="0">
                        <a:pos x="23" y="245"/>
                      </a:cxn>
                      <a:cxn ang="0">
                        <a:pos x="23" y="245"/>
                      </a:cxn>
                      <a:cxn ang="0">
                        <a:pos x="16" y="270"/>
                      </a:cxn>
                      <a:cxn ang="0">
                        <a:pos x="14" y="270"/>
                      </a:cxn>
                      <a:cxn ang="0">
                        <a:pos x="7" y="296"/>
                      </a:cxn>
                      <a:cxn ang="0">
                        <a:pos x="7" y="296"/>
                      </a:cxn>
                      <a:cxn ang="0">
                        <a:pos x="0" y="322"/>
                      </a:cxn>
                      <a:cxn ang="0">
                        <a:pos x="0" y="324"/>
                      </a:cxn>
                      <a:cxn ang="0">
                        <a:pos x="7" y="322"/>
                      </a:cxn>
                      <a:cxn ang="0">
                        <a:pos x="67" y="315"/>
                      </a:cxn>
                      <a:cxn ang="0">
                        <a:pos x="69" y="315"/>
                      </a:cxn>
                      <a:cxn ang="0">
                        <a:pos x="130" y="305"/>
                      </a:cxn>
                      <a:cxn ang="0">
                        <a:pos x="132" y="305"/>
                      </a:cxn>
                      <a:cxn ang="0">
                        <a:pos x="195" y="298"/>
                      </a:cxn>
                      <a:cxn ang="0">
                        <a:pos x="197" y="298"/>
                      </a:cxn>
                      <a:cxn ang="0">
                        <a:pos x="227" y="294"/>
                      </a:cxn>
                      <a:cxn ang="0">
                        <a:pos x="222" y="277"/>
                      </a:cxn>
                    </a:cxnLst>
                    <a:rect l="0" t="0" r="r" b="b"/>
                    <a:pathLst>
                      <a:path w="227" h="324">
                        <a:moveTo>
                          <a:pt x="222" y="277"/>
                        </a:moveTo>
                        <a:lnTo>
                          <a:pt x="218" y="249"/>
                        </a:lnTo>
                        <a:lnTo>
                          <a:pt x="218" y="249"/>
                        </a:lnTo>
                        <a:lnTo>
                          <a:pt x="211" y="219"/>
                        </a:lnTo>
                        <a:lnTo>
                          <a:pt x="204" y="191"/>
                        </a:lnTo>
                        <a:lnTo>
                          <a:pt x="204" y="191"/>
                        </a:lnTo>
                        <a:lnTo>
                          <a:pt x="199" y="161"/>
                        </a:lnTo>
                        <a:lnTo>
                          <a:pt x="199" y="159"/>
                        </a:lnTo>
                        <a:lnTo>
                          <a:pt x="178" y="128"/>
                        </a:lnTo>
                        <a:lnTo>
                          <a:pt x="178" y="128"/>
                        </a:lnTo>
                        <a:lnTo>
                          <a:pt x="155" y="93"/>
                        </a:lnTo>
                        <a:lnTo>
                          <a:pt x="155" y="93"/>
                        </a:lnTo>
                        <a:lnTo>
                          <a:pt x="132" y="61"/>
                        </a:lnTo>
                        <a:lnTo>
                          <a:pt x="132" y="58"/>
                        </a:lnTo>
                        <a:lnTo>
                          <a:pt x="111" y="26"/>
                        </a:lnTo>
                        <a:lnTo>
                          <a:pt x="95" y="0"/>
                        </a:lnTo>
                        <a:lnTo>
                          <a:pt x="88" y="19"/>
                        </a:lnTo>
                        <a:lnTo>
                          <a:pt x="81" y="44"/>
                        </a:lnTo>
                        <a:lnTo>
                          <a:pt x="81" y="44"/>
                        </a:lnTo>
                        <a:lnTo>
                          <a:pt x="74" y="68"/>
                        </a:lnTo>
                        <a:lnTo>
                          <a:pt x="74" y="70"/>
                        </a:lnTo>
                        <a:lnTo>
                          <a:pt x="67" y="93"/>
                        </a:lnTo>
                        <a:lnTo>
                          <a:pt x="67" y="96"/>
                        </a:lnTo>
                        <a:lnTo>
                          <a:pt x="60" y="119"/>
                        </a:lnTo>
                        <a:lnTo>
                          <a:pt x="53" y="145"/>
                        </a:lnTo>
                        <a:lnTo>
                          <a:pt x="51" y="145"/>
                        </a:lnTo>
                        <a:lnTo>
                          <a:pt x="44" y="170"/>
                        </a:lnTo>
                        <a:lnTo>
                          <a:pt x="37" y="193"/>
                        </a:lnTo>
                        <a:lnTo>
                          <a:pt x="37" y="196"/>
                        </a:lnTo>
                        <a:lnTo>
                          <a:pt x="30" y="219"/>
                        </a:lnTo>
                        <a:lnTo>
                          <a:pt x="23" y="245"/>
                        </a:lnTo>
                        <a:lnTo>
                          <a:pt x="23" y="245"/>
                        </a:lnTo>
                        <a:lnTo>
                          <a:pt x="16" y="270"/>
                        </a:lnTo>
                        <a:lnTo>
                          <a:pt x="14" y="270"/>
                        </a:lnTo>
                        <a:lnTo>
                          <a:pt x="7" y="296"/>
                        </a:lnTo>
                        <a:lnTo>
                          <a:pt x="7" y="296"/>
                        </a:lnTo>
                        <a:lnTo>
                          <a:pt x="0" y="322"/>
                        </a:lnTo>
                        <a:lnTo>
                          <a:pt x="0" y="324"/>
                        </a:lnTo>
                        <a:lnTo>
                          <a:pt x="7" y="322"/>
                        </a:lnTo>
                        <a:lnTo>
                          <a:pt x="67" y="315"/>
                        </a:lnTo>
                        <a:lnTo>
                          <a:pt x="69" y="315"/>
                        </a:lnTo>
                        <a:lnTo>
                          <a:pt x="130" y="305"/>
                        </a:lnTo>
                        <a:lnTo>
                          <a:pt x="132" y="305"/>
                        </a:lnTo>
                        <a:lnTo>
                          <a:pt x="195" y="298"/>
                        </a:lnTo>
                        <a:lnTo>
                          <a:pt x="197" y="298"/>
                        </a:lnTo>
                        <a:lnTo>
                          <a:pt x="227" y="294"/>
                        </a:lnTo>
                        <a:lnTo>
                          <a:pt x="222" y="277"/>
                        </a:lnTo>
                        <a:close/>
                      </a:path>
                    </a:pathLst>
                  </a:custGeom>
                  <a:solidFill>
                    <a:srgbClr val="C2B59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 154"/>
                  <p:cNvSpPr>
                    <a:spLocks/>
                  </p:cNvSpPr>
                  <p:nvPr/>
                </p:nvSpPr>
                <p:spPr bwMode="auto">
                  <a:xfrm>
                    <a:off x="1360488" y="3375025"/>
                    <a:ext cx="84138" cy="420688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21" y="114"/>
                      </a:cxn>
                      <a:cxn ang="0">
                        <a:pos x="23" y="113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23" h="114">
                        <a:moveTo>
                          <a:pt x="0" y="2"/>
                        </a:moveTo>
                        <a:cubicBezTo>
                          <a:pt x="21" y="114"/>
                          <a:pt x="21" y="114"/>
                          <a:pt x="21" y="114"/>
                        </a:cubicBezTo>
                        <a:cubicBezTo>
                          <a:pt x="23" y="113"/>
                          <a:pt x="23" y="113"/>
                          <a:pt x="23" y="113"/>
                        </a:cubicBezTo>
                        <a:cubicBezTo>
                          <a:pt x="23" y="113"/>
                          <a:pt x="6" y="13"/>
                          <a:pt x="1" y="1"/>
                        </a:cubicBezTo>
                        <a:cubicBezTo>
                          <a:pt x="1" y="1"/>
                          <a:pt x="0" y="0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803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 155"/>
                  <p:cNvSpPr>
                    <a:spLocks/>
                  </p:cNvSpPr>
                  <p:nvPr/>
                </p:nvSpPr>
                <p:spPr bwMode="auto">
                  <a:xfrm>
                    <a:off x="1220788" y="3311525"/>
                    <a:ext cx="179388" cy="288925"/>
                  </a:xfrm>
                  <a:custGeom>
                    <a:avLst/>
                    <a:gdLst/>
                    <a:ahLst/>
                    <a:cxnLst>
                      <a:cxn ang="0">
                        <a:pos x="49" y="78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47" y="69"/>
                      </a:cxn>
                      <a:cxn ang="0">
                        <a:pos x="49" y="78"/>
                      </a:cxn>
                    </a:cxnLst>
                    <a:rect l="0" t="0" r="r" b="b"/>
                    <a:pathLst>
                      <a:path w="49" h="78">
                        <a:moveTo>
                          <a:pt x="49" y="78"/>
                        </a:moveTo>
                        <a:cubicBezTo>
                          <a:pt x="49" y="78"/>
                          <a:pt x="0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47" y="69"/>
                          <a:pt x="47" y="69"/>
                        </a:cubicBezTo>
                        <a:lnTo>
                          <a:pt x="49" y="78"/>
                        </a:lnTo>
                        <a:close/>
                      </a:path>
                    </a:pathLst>
                  </a:custGeom>
                  <a:solidFill>
                    <a:srgbClr val="803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 156"/>
                  <p:cNvSpPr>
                    <a:spLocks/>
                  </p:cNvSpPr>
                  <p:nvPr/>
                </p:nvSpPr>
                <p:spPr bwMode="auto">
                  <a:xfrm>
                    <a:off x="1058863" y="3778250"/>
                    <a:ext cx="374650" cy="55563"/>
                  </a:xfrm>
                  <a:custGeom>
                    <a:avLst/>
                    <a:gdLst/>
                    <a:ahLst/>
                    <a:cxnLst>
                      <a:cxn ang="0">
                        <a:pos x="102" y="1"/>
                      </a:cxn>
                      <a:cxn ang="0">
                        <a:pos x="1" y="14"/>
                      </a:cxn>
                      <a:cxn ang="0">
                        <a:pos x="1" y="13"/>
                      </a:cxn>
                      <a:cxn ang="0">
                        <a:pos x="102" y="0"/>
                      </a:cxn>
                      <a:cxn ang="0">
                        <a:pos x="102" y="1"/>
                      </a:cxn>
                    </a:cxnLst>
                    <a:rect l="0" t="0" r="r" b="b"/>
                    <a:pathLst>
                      <a:path w="102" h="15">
                        <a:moveTo>
                          <a:pt x="102" y="1"/>
                        </a:moveTo>
                        <a:cubicBezTo>
                          <a:pt x="102" y="1"/>
                          <a:pt x="2" y="15"/>
                          <a:pt x="1" y="14"/>
                        </a:cubicBezTo>
                        <a:cubicBezTo>
                          <a:pt x="0" y="14"/>
                          <a:pt x="0" y="13"/>
                          <a:pt x="1" y="13"/>
                        </a:cubicBezTo>
                        <a:cubicBezTo>
                          <a:pt x="2" y="13"/>
                          <a:pt x="102" y="0"/>
                          <a:pt x="102" y="0"/>
                        </a:cubicBezTo>
                        <a:lnTo>
                          <a:pt x="102" y="1"/>
                        </a:lnTo>
                        <a:close/>
                      </a:path>
                    </a:pathLst>
                  </a:custGeom>
                  <a:solidFill>
                    <a:srgbClr val="803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157"/>
                  <p:cNvSpPr>
                    <a:spLocks/>
                  </p:cNvSpPr>
                  <p:nvPr/>
                </p:nvSpPr>
                <p:spPr bwMode="auto">
                  <a:xfrm>
                    <a:off x="323850" y="3792538"/>
                    <a:ext cx="304800" cy="63500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" y="11"/>
                      </a:cxn>
                      <a:cxn ang="0">
                        <a:pos x="12" y="10"/>
                      </a:cxn>
                      <a:cxn ang="0">
                        <a:pos x="11" y="9"/>
                      </a:cxn>
                      <a:cxn ang="0">
                        <a:pos x="49" y="5"/>
                      </a:cxn>
                      <a:cxn ang="0">
                        <a:pos x="81" y="2"/>
                      </a:cxn>
                      <a:cxn ang="0">
                        <a:pos x="39" y="15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83" h="17">
                        <a:moveTo>
                          <a:pt x="0" y="16"/>
                        </a:move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cubicBezTo>
                          <a:pt x="11" y="9"/>
                          <a:pt x="42" y="6"/>
                          <a:pt x="49" y="5"/>
                        </a:cubicBezTo>
                        <a:cubicBezTo>
                          <a:pt x="57" y="3"/>
                          <a:pt x="79" y="0"/>
                          <a:pt x="81" y="2"/>
                        </a:cubicBezTo>
                        <a:cubicBezTo>
                          <a:pt x="83" y="4"/>
                          <a:pt x="61" y="14"/>
                          <a:pt x="39" y="15"/>
                        </a:cubicBezTo>
                        <a:cubicBezTo>
                          <a:pt x="17" y="16"/>
                          <a:pt x="0" y="17"/>
                          <a:pt x="0" y="16"/>
                        </a:cubicBezTo>
                        <a:close/>
                      </a:path>
                    </a:pathLst>
                  </a:custGeom>
                  <a:solidFill>
                    <a:srgbClr val="803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 158"/>
                  <p:cNvSpPr>
                    <a:spLocks/>
                  </p:cNvSpPr>
                  <p:nvPr/>
                </p:nvSpPr>
                <p:spPr bwMode="auto">
                  <a:xfrm>
                    <a:off x="323850" y="3800475"/>
                    <a:ext cx="296863" cy="103188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2" y="19"/>
                      </a:cxn>
                      <a:cxn ang="0">
                        <a:pos x="3" y="18"/>
                      </a:cxn>
                      <a:cxn ang="0">
                        <a:pos x="4" y="23"/>
                      </a:cxn>
                      <a:cxn ang="0">
                        <a:pos x="72" y="16"/>
                      </a:cxn>
                      <a:cxn ang="0">
                        <a:pos x="81" y="0"/>
                      </a:cxn>
                      <a:cxn ang="0">
                        <a:pos x="0" y="14"/>
                      </a:cxn>
                    </a:cxnLst>
                    <a:rect l="0" t="0" r="r" b="b"/>
                    <a:pathLst>
                      <a:path w="81" h="28">
                        <a:moveTo>
                          <a:pt x="0" y="14"/>
                        </a:moveTo>
                        <a:cubicBezTo>
                          <a:pt x="2" y="19"/>
                          <a:pt x="2" y="19"/>
                          <a:pt x="2" y="19"/>
                        </a:cubicBezTo>
                        <a:cubicBezTo>
                          <a:pt x="3" y="18"/>
                          <a:pt x="3" y="18"/>
                          <a:pt x="3" y="18"/>
                        </a:cubicBezTo>
                        <a:cubicBezTo>
                          <a:pt x="4" y="23"/>
                          <a:pt x="4" y="23"/>
                          <a:pt x="4" y="23"/>
                        </a:cubicBezTo>
                        <a:cubicBezTo>
                          <a:pt x="4" y="23"/>
                          <a:pt x="46" y="28"/>
                          <a:pt x="72" y="16"/>
                        </a:cubicBezTo>
                        <a:cubicBezTo>
                          <a:pt x="72" y="16"/>
                          <a:pt x="81" y="8"/>
                          <a:pt x="81" y="0"/>
                        </a:cubicBezTo>
                        <a:cubicBezTo>
                          <a:pt x="81" y="0"/>
                          <a:pt x="72" y="14"/>
                          <a:pt x="0" y="14"/>
                        </a:cubicBezTo>
                        <a:close/>
                      </a:path>
                    </a:pathLst>
                  </a:custGeom>
                  <a:solidFill>
                    <a:srgbClr val="0087B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 159"/>
                  <p:cNvSpPr>
                    <a:spLocks/>
                  </p:cNvSpPr>
                  <p:nvPr/>
                </p:nvSpPr>
                <p:spPr bwMode="auto">
                  <a:xfrm>
                    <a:off x="301625" y="3414713"/>
                    <a:ext cx="279400" cy="392113"/>
                  </a:xfrm>
                  <a:custGeom>
                    <a:avLst/>
                    <a:gdLst/>
                    <a:ahLst/>
                    <a:cxnLst>
                      <a:cxn ang="0">
                        <a:pos x="174" y="222"/>
                      </a:cxn>
                      <a:cxn ang="0">
                        <a:pos x="171" y="198"/>
                      </a:cxn>
                      <a:cxn ang="0">
                        <a:pos x="171" y="198"/>
                      </a:cxn>
                      <a:cxn ang="0">
                        <a:pos x="167" y="175"/>
                      </a:cxn>
                      <a:cxn ang="0">
                        <a:pos x="164" y="154"/>
                      </a:cxn>
                      <a:cxn ang="0">
                        <a:pos x="164" y="152"/>
                      </a:cxn>
                      <a:cxn ang="0">
                        <a:pos x="160" y="131"/>
                      </a:cxn>
                      <a:cxn ang="0">
                        <a:pos x="160" y="128"/>
                      </a:cxn>
                      <a:cxn ang="0">
                        <a:pos x="146" y="103"/>
                      </a:cxn>
                      <a:cxn ang="0">
                        <a:pos x="146" y="103"/>
                      </a:cxn>
                      <a:cxn ang="0">
                        <a:pos x="130" y="75"/>
                      </a:cxn>
                      <a:cxn ang="0">
                        <a:pos x="130" y="75"/>
                      </a:cxn>
                      <a:cxn ang="0">
                        <a:pos x="113" y="49"/>
                      </a:cxn>
                      <a:cxn ang="0">
                        <a:pos x="113" y="47"/>
                      </a:cxn>
                      <a:cxn ang="0">
                        <a:pos x="97" y="21"/>
                      </a:cxn>
                      <a:cxn ang="0">
                        <a:pos x="86" y="0"/>
                      </a:cxn>
                      <a:cxn ang="0">
                        <a:pos x="81" y="14"/>
                      </a:cxn>
                      <a:cxn ang="0">
                        <a:pos x="74" y="33"/>
                      </a:cxn>
                      <a:cxn ang="0">
                        <a:pos x="74" y="35"/>
                      </a:cxn>
                      <a:cxn ang="0">
                        <a:pos x="67" y="54"/>
                      </a:cxn>
                      <a:cxn ang="0">
                        <a:pos x="67" y="54"/>
                      </a:cxn>
                      <a:cxn ang="0">
                        <a:pos x="60" y="73"/>
                      </a:cxn>
                      <a:cxn ang="0">
                        <a:pos x="60" y="73"/>
                      </a:cxn>
                      <a:cxn ang="0">
                        <a:pos x="53" y="91"/>
                      </a:cxn>
                      <a:cxn ang="0">
                        <a:pos x="46" y="110"/>
                      </a:cxn>
                      <a:cxn ang="0">
                        <a:pos x="46" y="112"/>
                      </a:cxn>
                      <a:cxn ang="0">
                        <a:pos x="39" y="131"/>
                      </a:cxn>
                      <a:cxn ang="0">
                        <a:pos x="35" y="149"/>
                      </a:cxn>
                      <a:cxn ang="0">
                        <a:pos x="35" y="149"/>
                      </a:cxn>
                      <a:cxn ang="0">
                        <a:pos x="28" y="168"/>
                      </a:cxn>
                      <a:cxn ang="0">
                        <a:pos x="21" y="187"/>
                      </a:cxn>
                      <a:cxn ang="0">
                        <a:pos x="21" y="189"/>
                      </a:cxn>
                      <a:cxn ang="0">
                        <a:pos x="14" y="208"/>
                      </a:cxn>
                      <a:cxn ang="0">
                        <a:pos x="14" y="208"/>
                      </a:cxn>
                      <a:cxn ang="0">
                        <a:pos x="7" y="226"/>
                      </a:cxn>
                      <a:cxn ang="0">
                        <a:pos x="7" y="226"/>
                      </a:cxn>
                      <a:cxn ang="0">
                        <a:pos x="0" y="245"/>
                      </a:cxn>
                      <a:cxn ang="0">
                        <a:pos x="0" y="247"/>
                      </a:cxn>
                      <a:cxn ang="0">
                        <a:pos x="5" y="247"/>
                      </a:cxn>
                      <a:cxn ang="0">
                        <a:pos x="53" y="243"/>
                      </a:cxn>
                      <a:cxn ang="0">
                        <a:pos x="56" y="243"/>
                      </a:cxn>
                      <a:cxn ang="0">
                        <a:pos x="102" y="238"/>
                      </a:cxn>
                      <a:cxn ang="0">
                        <a:pos x="104" y="238"/>
                      </a:cxn>
                      <a:cxn ang="0">
                        <a:pos x="153" y="236"/>
                      </a:cxn>
                      <a:cxn ang="0">
                        <a:pos x="153" y="236"/>
                      </a:cxn>
                      <a:cxn ang="0">
                        <a:pos x="176" y="233"/>
                      </a:cxn>
                      <a:cxn ang="0">
                        <a:pos x="174" y="222"/>
                      </a:cxn>
                    </a:cxnLst>
                    <a:rect l="0" t="0" r="r" b="b"/>
                    <a:pathLst>
                      <a:path w="176" h="247">
                        <a:moveTo>
                          <a:pt x="174" y="222"/>
                        </a:moveTo>
                        <a:lnTo>
                          <a:pt x="171" y="198"/>
                        </a:lnTo>
                        <a:lnTo>
                          <a:pt x="171" y="198"/>
                        </a:lnTo>
                        <a:lnTo>
                          <a:pt x="167" y="175"/>
                        </a:lnTo>
                        <a:lnTo>
                          <a:pt x="164" y="154"/>
                        </a:lnTo>
                        <a:lnTo>
                          <a:pt x="164" y="152"/>
                        </a:lnTo>
                        <a:lnTo>
                          <a:pt x="160" y="131"/>
                        </a:lnTo>
                        <a:lnTo>
                          <a:pt x="160" y="128"/>
                        </a:lnTo>
                        <a:lnTo>
                          <a:pt x="146" y="103"/>
                        </a:lnTo>
                        <a:lnTo>
                          <a:pt x="146" y="103"/>
                        </a:lnTo>
                        <a:lnTo>
                          <a:pt x="130" y="75"/>
                        </a:lnTo>
                        <a:lnTo>
                          <a:pt x="130" y="75"/>
                        </a:lnTo>
                        <a:lnTo>
                          <a:pt x="113" y="49"/>
                        </a:lnTo>
                        <a:lnTo>
                          <a:pt x="113" y="47"/>
                        </a:lnTo>
                        <a:lnTo>
                          <a:pt x="97" y="21"/>
                        </a:lnTo>
                        <a:lnTo>
                          <a:pt x="86" y="0"/>
                        </a:lnTo>
                        <a:lnTo>
                          <a:pt x="81" y="14"/>
                        </a:lnTo>
                        <a:lnTo>
                          <a:pt x="74" y="33"/>
                        </a:lnTo>
                        <a:lnTo>
                          <a:pt x="74" y="35"/>
                        </a:lnTo>
                        <a:lnTo>
                          <a:pt x="67" y="54"/>
                        </a:lnTo>
                        <a:lnTo>
                          <a:pt x="67" y="54"/>
                        </a:lnTo>
                        <a:lnTo>
                          <a:pt x="60" y="73"/>
                        </a:lnTo>
                        <a:lnTo>
                          <a:pt x="60" y="73"/>
                        </a:lnTo>
                        <a:lnTo>
                          <a:pt x="53" y="91"/>
                        </a:lnTo>
                        <a:lnTo>
                          <a:pt x="46" y="110"/>
                        </a:lnTo>
                        <a:lnTo>
                          <a:pt x="46" y="112"/>
                        </a:lnTo>
                        <a:lnTo>
                          <a:pt x="39" y="131"/>
                        </a:lnTo>
                        <a:lnTo>
                          <a:pt x="35" y="149"/>
                        </a:lnTo>
                        <a:lnTo>
                          <a:pt x="35" y="149"/>
                        </a:lnTo>
                        <a:lnTo>
                          <a:pt x="28" y="168"/>
                        </a:lnTo>
                        <a:lnTo>
                          <a:pt x="21" y="187"/>
                        </a:lnTo>
                        <a:lnTo>
                          <a:pt x="21" y="189"/>
                        </a:lnTo>
                        <a:lnTo>
                          <a:pt x="14" y="208"/>
                        </a:lnTo>
                        <a:lnTo>
                          <a:pt x="14" y="208"/>
                        </a:lnTo>
                        <a:lnTo>
                          <a:pt x="7" y="226"/>
                        </a:lnTo>
                        <a:lnTo>
                          <a:pt x="7" y="226"/>
                        </a:lnTo>
                        <a:lnTo>
                          <a:pt x="0" y="245"/>
                        </a:lnTo>
                        <a:lnTo>
                          <a:pt x="0" y="247"/>
                        </a:lnTo>
                        <a:lnTo>
                          <a:pt x="5" y="247"/>
                        </a:lnTo>
                        <a:lnTo>
                          <a:pt x="53" y="243"/>
                        </a:lnTo>
                        <a:lnTo>
                          <a:pt x="56" y="243"/>
                        </a:lnTo>
                        <a:lnTo>
                          <a:pt x="102" y="238"/>
                        </a:lnTo>
                        <a:lnTo>
                          <a:pt x="104" y="238"/>
                        </a:lnTo>
                        <a:lnTo>
                          <a:pt x="153" y="236"/>
                        </a:lnTo>
                        <a:lnTo>
                          <a:pt x="153" y="236"/>
                        </a:lnTo>
                        <a:lnTo>
                          <a:pt x="176" y="233"/>
                        </a:lnTo>
                        <a:lnTo>
                          <a:pt x="174" y="222"/>
                        </a:lnTo>
                        <a:close/>
                      </a:path>
                    </a:pathLst>
                  </a:custGeom>
                  <a:solidFill>
                    <a:srgbClr val="C2B59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 160"/>
                  <p:cNvSpPr>
                    <a:spLocks/>
                  </p:cNvSpPr>
                  <p:nvPr/>
                </p:nvSpPr>
                <p:spPr bwMode="auto">
                  <a:xfrm>
                    <a:off x="539750" y="3467100"/>
                    <a:ext cx="55563" cy="333375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3" y="90"/>
                      </a:cxn>
                      <a:cxn ang="0">
                        <a:pos x="15" y="89"/>
                      </a:cxn>
                      <a:cxn ang="0">
                        <a:pos x="2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5" h="90">
                        <a:moveTo>
                          <a:pt x="0" y="2"/>
                        </a:moveTo>
                        <a:cubicBezTo>
                          <a:pt x="13" y="90"/>
                          <a:pt x="13" y="90"/>
                          <a:pt x="13" y="90"/>
                        </a:cubicBezTo>
                        <a:cubicBezTo>
                          <a:pt x="15" y="89"/>
                          <a:pt x="15" y="89"/>
                          <a:pt x="15" y="89"/>
                        </a:cubicBezTo>
                        <a:cubicBezTo>
                          <a:pt x="15" y="89"/>
                          <a:pt x="5" y="11"/>
                          <a:pt x="2" y="2"/>
                        </a:cubicBezTo>
                        <a:cubicBezTo>
                          <a:pt x="2" y="2"/>
                          <a:pt x="1" y="0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803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0" name="Freeform 161"/>
                  <p:cNvSpPr>
                    <a:spLocks/>
                  </p:cNvSpPr>
                  <p:nvPr/>
                </p:nvSpPr>
                <p:spPr bwMode="auto">
                  <a:xfrm>
                    <a:off x="438150" y="3414713"/>
                    <a:ext cx="128588" cy="230188"/>
                  </a:xfrm>
                  <a:custGeom>
                    <a:avLst/>
                    <a:gdLst/>
                    <a:ahLst/>
                    <a:cxnLst>
                      <a:cxn ang="0">
                        <a:pos x="35" y="62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34" y="55"/>
                      </a:cxn>
                      <a:cxn ang="0">
                        <a:pos x="35" y="62"/>
                      </a:cxn>
                    </a:cxnLst>
                    <a:rect l="0" t="0" r="r" b="b"/>
                    <a:pathLst>
                      <a:path w="35" h="62">
                        <a:moveTo>
                          <a:pt x="35" y="62"/>
                        </a:moveTo>
                        <a:cubicBezTo>
                          <a:pt x="35" y="62"/>
                          <a:pt x="0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34" y="55"/>
                          <a:pt x="34" y="55"/>
                        </a:cubicBezTo>
                        <a:lnTo>
                          <a:pt x="35" y="62"/>
                        </a:lnTo>
                        <a:close/>
                      </a:path>
                    </a:pathLst>
                  </a:custGeom>
                  <a:solidFill>
                    <a:srgbClr val="803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 162"/>
                  <p:cNvSpPr>
                    <a:spLocks/>
                  </p:cNvSpPr>
                  <p:nvPr/>
                </p:nvSpPr>
                <p:spPr bwMode="auto">
                  <a:xfrm>
                    <a:off x="293688" y="3784600"/>
                    <a:ext cx="295275" cy="30163"/>
                  </a:xfrm>
                  <a:custGeom>
                    <a:avLst/>
                    <a:gdLst/>
                    <a:ahLst/>
                    <a:cxnLst>
                      <a:cxn ang="0">
                        <a:pos x="80" y="1"/>
                      </a:cxn>
                      <a:cxn ang="0">
                        <a:pos x="0" y="7"/>
                      </a:cxn>
                      <a:cxn ang="0">
                        <a:pos x="1" y="6"/>
                      </a:cxn>
                      <a:cxn ang="0">
                        <a:pos x="80" y="0"/>
                      </a:cxn>
                      <a:cxn ang="0">
                        <a:pos x="80" y="1"/>
                      </a:cxn>
                    </a:cxnLst>
                    <a:rect l="0" t="0" r="r" b="b"/>
                    <a:pathLst>
                      <a:path w="80" h="8">
                        <a:moveTo>
                          <a:pt x="80" y="1"/>
                        </a:moveTo>
                        <a:cubicBezTo>
                          <a:pt x="80" y="1"/>
                          <a:pt x="1" y="8"/>
                          <a:pt x="0" y="7"/>
                        </a:cubicBezTo>
                        <a:cubicBezTo>
                          <a:pt x="0" y="7"/>
                          <a:pt x="0" y="7"/>
                          <a:pt x="1" y="6"/>
                        </a:cubicBezTo>
                        <a:cubicBezTo>
                          <a:pt x="1" y="6"/>
                          <a:pt x="80" y="0"/>
                          <a:pt x="80" y="0"/>
                        </a:cubicBezTo>
                        <a:lnTo>
                          <a:pt x="80" y="1"/>
                        </a:lnTo>
                        <a:close/>
                      </a:path>
                    </a:pathLst>
                  </a:custGeom>
                  <a:solidFill>
                    <a:srgbClr val="803D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63"/>
                  <p:cNvSpPr>
                    <a:spLocks/>
                  </p:cNvSpPr>
                  <p:nvPr/>
                </p:nvSpPr>
                <p:spPr bwMode="auto">
                  <a:xfrm>
                    <a:off x="19050" y="3850796"/>
                    <a:ext cx="2201863" cy="92075"/>
                  </a:xfrm>
                  <a:custGeom>
                    <a:avLst/>
                    <a:gdLst/>
                    <a:ahLst/>
                    <a:cxnLst>
                      <a:cxn ang="0">
                        <a:pos x="599" y="7"/>
                      </a:cxn>
                      <a:cxn ang="0">
                        <a:pos x="579" y="0"/>
                      </a:cxn>
                      <a:cxn ang="0">
                        <a:pos x="549" y="9"/>
                      </a:cxn>
                      <a:cxn ang="0">
                        <a:pos x="519" y="0"/>
                      </a:cxn>
                      <a:cxn ang="0">
                        <a:pos x="489" y="9"/>
                      </a:cxn>
                      <a:cxn ang="0">
                        <a:pos x="459" y="0"/>
                      </a:cxn>
                      <a:cxn ang="0">
                        <a:pos x="429" y="9"/>
                      </a:cxn>
                      <a:cxn ang="0">
                        <a:pos x="399" y="0"/>
                      </a:cxn>
                      <a:cxn ang="0">
                        <a:pos x="368" y="9"/>
                      </a:cxn>
                      <a:cxn ang="0">
                        <a:pos x="338" y="0"/>
                      </a:cxn>
                      <a:cxn ang="0">
                        <a:pos x="308" y="9"/>
                      </a:cxn>
                      <a:cxn ang="0">
                        <a:pos x="278" y="0"/>
                      </a:cxn>
                      <a:cxn ang="0">
                        <a:pos x="248" y="9"/>
                      </a:cxn>
                      <a:cxn ang="0">
                        <a:pos x="218" y="0"/>
                      </a:cxn>
                      <a:cxn ang="0">
                        <a:pos x="188" y="9"/>
                      </a:cxn>
                      <a:cxn ang="0">
                        <a:pos x="158" y="0"/>
                      </a:cxn>
                      <a:cxn ang="0">
                        <a:pos x="128" y="9"/>
                      </a:cxn>
                      <a:cxn ang="0">
                        <a:pos x="98" y="0"/>
                      </a:cxn>
                      <a:cxn ang="0">
                        <a:pos x="68" y="9"/>
                      </a:cxn>
                      <a:cxn ang="0">
                        <a:pos x="38" y="0"/>
                      </a:cxn>
                      <a:cxn ang="0">
                        <a:pos x="8" y="9"/>
                      </a:cxn>
                      <a:cxn ang="0">
                        <a:pos x="0" y="8"/>
                      </a:cxn>
                      <a:cxn ang="0">
                        <a:pos x="0" y="24"/>
                      </a:cxn>
                      <a:cxn ang="0">
                        <a:pos x="8" y="25"/>
                      </a:cxn>
                      <a:cxn ang="0">
                        <a:pos x="38" y="15"/>
                      </a:cxn>
                      <a:cxn ang="0">
                        <a:pos x="68" y="25"/>
                      </a:cxn>
                      <a:cxn ang="0">
                        <a:pos x="98" y="15"/>
                      </a:cxn>
                      <a:cxn ang="0">
                        <a:pos x="128" y="25"/>
                      </a:cxn>
                      <a:cxn ang="0">
                        <a:pos x="158" y="15"/>
                      </a:cxn>
                      <a:cxn ang="0">
                        <a:pos x="188" y="25"/>
                      </a:cxn>
                      <a:cxn ang="0">
                        <a:pos x="218" y="15"/>
                      </a:cxn>
                      <a:cxn ang="0">
                        <a:pos x="248" y="25"/>
                      </a:cxn>
                      <a:cxn ang="0">
                        <a:pos x="278" y="15"/>
                      </a:cxn>
                      <a:cxn ang="0">
                        <a:pos x="308" y="25"/>
                      </a:cxn>
                      <a:cxn ang="0">
                        <a:pos x="338" y="15"/>
                      </a:cxn>
                      <a:cxn ang="0">
                        <a:pos x="369" y="25"/>
                      </a:cxn>
                      <a:cxn ang="0">
                        <a:pos x="399" y="15"/>
                      </a:cxn>
                      <a:cxn ang="0">
                        <a:pos x="429" y="25"/>
                      </a:cxn>
                      <a:cxn ang="0">
                        <a:pos x="459" y="15"/>
                      </a:cxn>
                      <a:cxn ang="0">
                        <a:pos x="489" y="25"/>
                      </a:cxn>
                      <a:cxn ang="0">
                        <a:pos x="519" y="15"/>
                      </a:cxn>
                      <a:cxn ang="0">
                        <a:pos x="549" y="25"/>
                      </a:cxn>
                      <a:cxn ang="0">
                        <a:pos x="579" y="15"/>
                      </a:cxn>
                      <a:cxn ang="0">
                        <a:pos x="599" y="23"/>
                      </a:cxn>
                      <a:cxn ang="0">
                        <a:pos x="599" y="7"/>
                      </a:cxn>
                    </a:cxnLst>
                    <a:rect l="0" t="0" r="r" b="b"/>
                    <a:pathLst>
                      <a:path w="599" h="25">
                        <a:moveTo>
                          <a:pt x="599" y="7"/>
                        </a:moveTo>
                        <a:cubicBezTo>
                          <a:pt x="593" y="4"/>
                          <a:pt x="590" y="0"/>
                          <a:pt x="579" y="0"/>
                        </a:cubicBezTo>
                        <a:cubicBezTo>
                          <a:pt x="564" y="0"/>
                          <a:pt x="564" y="9"/>
                          <a:pt x="549" y="9"/>
                        </a:cubicBezTo>
                        <a:cubicBezTo>
                          <a:pt x="534" y="9"/>
                          <a:pt x="534" y="0"/>
                          <a:pt x="519" y="0"/>
                        </a:cubicBezTo>
                        <a:cubicBezTo>
                          <a:pt x="504" y="0"/>
                          <a:pt x="504" y="9"/>
                          <a:pt x="489" y="9"/>
                        </a:cubicBezTo>
                        <a:cubicBezTo>
                          <a:pt x="474" y="9"/>
                          <a:pt x="474" y="0"/>
                          <a:pt x="459" y="0"/>
                        </a:cubicBezTo>
                        <a:cubicBezTo>
                          <a:pt x="444" y="0"/>
                          <a:pt x="444" y="9"/>
                          <a:pt x="429" y="9"/>
                        </a:cubicBezTo>
                        <a:cubicBezTo>
                          <a:pt x="414" y="9"/>
                          <a:pt x="414" y="0"/>
                          <a:pt x="399" y="0"/>
                        </a:cubicBezTo>
                        <a:cubicBezTo>
                          <a:pt x="384" y="0"/>
                          <a:pt x="384" y="9"/>
                          <a:pt x="368" y="9"/>
                        </a:cubicBezTo>
                        <a:cubicBezTo>
                          <a:pt x="353" y="9"/>
                          <a:pt x="353" y="0"/>
                          <a:pt x="338" y="0"/>
                        </a:cubicBezTo>
                        <a:cubicBezTo>
                          <a:pt x="323" y="0"/>
                          <a:pt x="323" y="9"/>
                          <a:pt x="308" y="9"/>
                        </a:cubicBezTo>
                        <a:cubicBezTo>
                          <a:pt x="293" y="9"/>
                          <a:pt x="293" y="0"/>
                          <a:pt x="278" y="0"/>
                        </a:cubicBezTo>
                        <a:cubicBezTo>
                          <a:pt x="263" y="0"/>
                          <a:pt x="263" y="9"/>
                          <a:pt x="248" y="9"/>
                        </a:cubicBezTo>
                        <a:cubicBezTo>
                          <a:pt x="233" y="9"/>
                          <a:pt x="233" y="0"/>
                          <a:pt x="218" y="0"/>
                        </a:cubicBezTo>
                        <a:cubicBezTo>
                          <a:pt x="203" y="0"/>
                          <a:pt x="203" y="9"/>
                          <a:pt x="188" y="9"/>
                        </a:cubicBezTo>
                        <a:cubicBezTo>
                          <a:pt x="173" y="9"/>
                          <a:pt x="173" y="0"/>
                          <a:pt x="158" y="0"/>
                        </a:cubicBezTo>
                        <a:cubicBezTo>
                          <a:pt x="143" y="0"/>
                          <a:pt x="143" y="9"/>
                          <a:pt x="128" y="9"/>
                        </a:cubicBezTo>
                        <a:cubicBezTo>
                          <a:pt x="113" y="9"/>
                          <a:pt x="113" y="0"/>
                          <a:pt x="98" y="0"/>
                        </a:cubicBezTo>
                        <a:cubicBezTo>
                          <a:pt x="83" y="0"/>
                          <a:pt x="83" y="9"/>
                          <a:pt x="68" y="9"/>
                        </a:cubicBezTo>
                        <a:cubicBezTo>
                          <a:pt x="53" y="9"/>
                          <a:pt x="53" y="0"/>
                          <a:pt x="38" y="0"/>
                        </a:cubicBezTo>
                        <a:cubicBezTo>
                          <a:pt x="23" y="0"/>
                          <a:pt x="23" y="9"/>
                          <a:pt x="8" y="9"/>
                        </a:cubicBezTo>
                        <a:cubicBezTo>
                          <a:pt x="4" y="9"/>
                          <a:pt x="2" y="9"/>
                          <a:pt x="0" y="8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2" y="24"/>
                          <a:pt x="4" y="25"/>
                          <a:pt x="8" y="25"/>
                        </a:cubicBezTo>
                        <a:cubicBezTo>
                          <a:pt x="23" y="25"/>
                          <a:pt x="23" y="15"/>
                          <a:pt x="38" y="15"/>
                        </a:cubicBezTo>
                        <a:cubicBezTo>
                          <a:pt x="53" y="15"/>
                          <a:pt x="53" y="25"/>
                          <a:pt x="68" y="25"/>
                        </a:cubicBezTo>
                        <a:cubicBezTo>
                          <a:pt x="83" y="25"/>
                          <a:pt x="83" y="15"/>
                          <a:pt x="98" y="15"/>
                        </a:cubicBezTo>
                        <a:cubicBezTo>
                          <a:pt x="113" y="15"/>
                          <a:pt x="113" y="25"/>
                          <a:pt x="128" y="25"/>
                        </a:cubicBezTo>
                        <a:cubicBezTo>
                          <a:pt x="143" y="25"/>
                          <a:pt x="143" y="15"/>
                          <a:pt x="158" y="15"/>
                        </a:cubicBezTo>
                        <a:cubicBezTo>
                          <a:pt x="173" y="15"/>
                          <a:pt x="173" y="25"/>
                          <a:pt x="188" y="25"/>
                        </a:cubicBezTo>
                        <a:cubicBezTo>
                          <a:pt x="203" y="25"/>
                          <a:pt x="203" y="15"/>
                          <a:pt x="218" y="15"/>
                        </a:cubicBezTo>
                        <a:cubicBezTo>
                          <a:pt x="233" y="15"/>
                          <a:pt x="233" y="25"/>
                          <a:pt x="248" y="25"/>
                        </a:cubicBezTo>
                        <a:cubicBezTo>
                          <a:pt x="263" y="25"/>
                          <a:pt x="263" y="15"/>
                          <a:pt x="278" y="15"/>
                        </a:cubicBezTo>
                        <a:cubicBezTo>
                          <a:pt x="293" y="15"/>
                          <a:pt x="293" y="25"/>
                          <a:pt x="308" y="25"/>
                        </a:cubicBezTo>
                        <a:cubicBezTo>
                          <a:pt x="323" y="25"/>
                          <a:pt x="323" y="15"/>
                          <a:pt x="338" y="15"/>
                        </a:cubicBezTo>
                        <a:cubicBezTo>
                          <a:pt x="353" y="15"/>
                          <a:pt x="353" y="25"/>
                          <a:pt x="369" y="25"/>
                        </a:cubicBezTo>
                        <a:cubicBezTo>
                          <a:pt x="384" y="25"/>
                          <a:pt x="384" y="15"/>
                          <a:pt x="399" y="15"/>
                        </a:cubicBezTo>
                        <a:cubicBezTo>
                          <a:pt x="414" y="15"/>
                          <a:pt x="414" y="25"/>
                          <a:pt x="429" y="25"/>
                        </a:cubicBezTo>
                        <a:cubicBezTo>
                          <a:pt x="444" y="25"/>
                          <a:pt x="444" y="15"/>
                          <a:pt x="459" y="15"/>
                        </a:cubicBezTo>
                        <a:cubicBezTo>
                          <a:pt x="474" y="15"/>
                          <a:pt x="474" y="25"/>
                          <a:pt x="489" y="25"/>
                        </a:cubicBezTo>
                        <a:cubicBezTo>
                          <a:pt x="504" y="25"/>
                          <a:pt x="504" y="15"/>
                          <a:pt x="519" y="15"/>
                        </a:cubicBezTo>
                        <a:cubicBezTo>
                          <a:pt x="534" y="15"/>
                          <a:pt x="534" y="25"/>
                          <a:pt x="549" y="25"/>
                        </a:cubicBezTo>
                        <a:cubicBezTo>
                          <a:pt x="564" y="25"/>
                          <a:pt x="564" y="15"/>
                          <a:pt x="579" y="15"/>
                        </a:cubicBezTo>
                        <a:cubicBezTo>
                          <a:pt x="590" y="15"/>
                          <a:pt x="593" y="20"/>
                          <a:pt x="599" y="23"/>
                        </a:cubicBezTo>
                        <a:lnTo>
                          <a:pt x="599" y="7"/>
                        </a:lnTo>
                        <a:close/>
                      </a:path>
                    </a:pathLst>
                  </a:custGeom>
                  <a:solidFill>
                    <a:srgbClr val="00BBB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64"/>
                  <p:cNvSpPr>
                    <a:spLocks/>
                  </p:cNvSpPr>
                  <p:nvPr/>
                </p:nvSpPr>
                <p:spPr bwMode="auto">
                  <a:xfrm>
                    <a:off x="42141" y="3910014"/>
                    <a:ext cx="9099549" cy="33337"/>
                  </a:xfrm>
                  <a:custGeom>
                    <a:avLst/>
                    <a:gdLst/>
                    <a:ahLst/>
                    <a:cxnLst>
                      <a:cxn ang="0">
                        <a:pos x="2471" y="9"/>
                      </a:cxn>
                      <a:cxn ang="0">
                        <a:pos x="5" y="9"/>
                      </a:cxn>
                      <a:cxn ang="0">
                        <a:pos x="0" y="5"/>
                      </a:cxn>
                      <a:cxn ang="0">
                        <a:pos x="5" y="0"/>
                      </a:cxn>
                      <a:cxn ang="0">
                        <a:pos x="2471" y="0"/>
                      </a:cxn>
                      <a:cxn ang="0">
                        <a:pos x="2475" y="5"/>
                      </a:cxn>
                      <a:cxn ang="0">
                        <a:pos x="2471" y="9"/>
                      </a:cxn>
                    </a:cxnLst>
                    <a:rect l="0" t="0" r="r" b="b"/>
                    <a:pathLst>
                      <a:path w="2475" h="9">
                        <a:moveTo>
                          <a:pt x="2471" y="9"/>
                        </a:move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2" y="9"/>
                          <a:pt x="0" y="7"/>
                          <a:pt x="0" y="5"/>
                        </a:cubicBezTo>
                        <a:cubicBezTo>
                          <a:pt x="0" y="2"/>
                          <a:pt x="2" y="0"/>
                          <a:pt x="5" y="0"/>
                        </a:cubicBezTo>
                        <a:cubicBezTo>
                          <a:pt x="2471" y="0"/>
                          <a:pt x="2471" y="0"/>
                          <a:pt x="2471" y="0"/>
                        </a:cubicBezTo>
                        <a:cubicBezTo>
                          <a:pt x="2473" y="0"/>
                          <a:pt x="2475" y="2"/>
                          <a:pt x="2475" y="5"/>
                        </a:cubicBezTo>
                        <a:cubicBezTo>
                          <a:pt x="2475" y="7"/>
                          <a:pt x="2473" y="9"/>
                          <a:pt x="2471" y="9"/>
                        </a:cubicBezTo>
                        <a:close/>
                      </a:path>
                    </a:pathLst>
                  </a:custGeom>
                  <a:solidFill>
                    <a:srgbClr val="DC9D7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"/>
          <p:cNvGrpSpPr/>
          <p:nvPr/>
        </p:nvGrpSpPr>
        <p:grpSpPr>
          <a:xfrm>
            <a:off x="1196428" y="5060600"/>
            <a:ext cx="6858000" cy="91440"/>
            <a:chOff x="76200" y="4476750"/>
            <a:chExt cx="6858000" cy="91440"/>
          </a:xfrm>
        </p:grpSpPr>
        <p:sp>
          <p:nvSpPr>
            <p:cNvPr id="214" name="Rectangle 213"/>
            <p:cNvSpPr/>
            <p:nvPr/>
          </p:nvSpPr>
          <p:spPr>
            <a:xfrm>
              <a:off x="76200" y="4476750"/>
              <a:ext cx="1371600" cy="91440"/>
            </a:xfrm>
            <a:prstGeom prst="rect">
              <a:avLst/>
            </a:prstGeom>
            <a:solidFill>
              <a:srgbClr val="23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447800" y="4476750"/>
              <a:ext cx="1371600" cy="91440"/>
            </a:xfrm>
            <a:prstGeom prst="rect">
              <a:avLst/>
            </a:prstGeom>
            <a:solidFill>
              <a:srgbClr val="D84D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819400" y="4476750"/>
              <a:ext cx="1371600" cy="91440"/>
            </a:xfrm>
            <a:prstGeom prst="rect">
              <a:avLst/>
            </a:prstGeom>
            <a:solidFill>
              <a:srgbClr val="A1B7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191000" y="4476750"/>
              <a:ext cx="1371600" cy="91440"/>
            </a:xfrm>
            <a:prstGeom prst="rect">
              <a:avLst/>
            </a:prstGeom>
            <a:solidFill>
              <a:srgbClr val="FCC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562600" y="4476750"/>
              <a:ext cx="13716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9" name="Rectangle 1348"/>
          <p:cNvSpPr/>
          <p:nvPr/>
        </p:nvSpPr>
        <p:spPr>
          <a:xfrm>
            <a:off x="4864578" y="3538239"/>
            <a:ext cx="467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FontAwesome" pitchFamily="2" charset="0"/>
              </a:rPr>
              <a:t>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FontAwesome" pitchFamily="2" charset="0"/>
            </a:endParaRPr>
          </a:p>
        </p:txBody>
      </p:sp>
      <p:sp>
        <p:nvSpPr>
          <p:cNvPr id="50" name="Rectangle 93"/>
          <p:cNvSpPr/>
          <p:nvPr/>
        </p:nvSpPr>
        <p:spPr>
          <a:xfrm rot="16200000">
            <a:off x="-2305050" y="2305051"/>
            <a:ext cx="5143502" cy="5333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600" b="1" dirty="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GRUPO EXECUTIVO</a:t>
            </a:r>
            <a:endParaRPr lang="en-US" sz="2400" b="1" dirty="0">
              <a:solidFill>
                <a:schemeClr val="bg1"/>
              </a:solidFill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51" name="Imagem 50" descr="Logo CM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209550"/>
            <a:ext cx="946373" cy="519257"/>
          </a:xfrm>
          <a:prstGeom prst="rect">
            <a:avLst/>
          </a:prstGeom>
        </p:spPr>
      </p:pic>
      <p:sp>
        <p:nvSpPr>
          <p:cNvPr id="52" name="Title 13"/>
          <p:cNvSpPr txBox="1">
            <a:spLocks/>
          </p:cNvSpPr>
          <p:nvPr/>
        </p:nvSpPr>
        <p:spPr>
          <a:xfrm>
            <a:off x="0" y="190894"/>
            <a:ext cx="9144000" cy="475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GRUPO EXECUTIVO DE GESTÃO METROPOLITANA</a:t>
            </a:r>
            <a:endParaRPr kumimoji="0" lang="en-US" sz="2000" b="1" i="0" u="none" strike="noStrike" kern="1200" cap="none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6" name="Text Placeholder 3"/>
          <p:cNvSpPr txBox="1">
            <a:spLocks/>
          </p:cNvSpPr>
          <p:nvPr/>
        </p:nvSpPr>
        <p:spPr>
          <a:xfrm>
            <a:off x="1606815" y="2193726"/>
            <a:ext cx="624840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en-US" sz="2000" b="1" dirty="0" err="1" smtClean="0">
                <a:solidFill>
                  <a:schemeClr val="accent2"/>
                </a:solidFill>
                <a:cs typeface="+mj-cs"/>
              </a:rPr>
              <a:t>Coordenar</a:t>
            </a:r>
            <a:r>
              <a:rPr lang="en-US" sz="2000" b="1" dirty="0" smtClean="0">
                <a:solidFill>
                  <a:schemeClr val="accent2"/>
                </a:solidFill>
                <a:cs typeface="+mj-cs"/>
              </a:rPr>
              <a:t> a </a:t>
            </a:r>
            <a:r>
              <a:rPr lang="en-US" sz="2000" b="1" dirty="0" err="1" smtClean="0">
                <a:solidFill>
                  <a:schemeClr val="accent2"/>
                </a:solidFill>
                <a:cs typeface="+mj-cs"/>
              </a:rPr>
              <a:t>gestão</a:t>
            </a:r>
            <a:r>
              <a:rPr lang="en-US" sz="2000" b="1" dirty="0" smtClean="0">
                <a:solidFill>
                  <a:schemeClr val="accent2"/>
                </a:solidFill>
                <a:cs typeface="+mj-cs"/>
              </a:rPr>
              <a:t> dos </a:t>
            </a:r>
            <a:r>
              <a:rPr lang="en-US" sz="2000" b="1" dirty="0" err="1" smtClean="0">
                <a:solidFill>
                  <a:schemeClr val="accent2"/>
                </a:solidFill>
                <a:cs typeface="+mj-cs"/>
              </a:rPr>
              <a:t>assuntos</a:t>
            </a:r>
            <a:r>
              <a:rPr lang="en-US" sz="2000" b="1" dirty="0" smtClean="0">
                <a:solidFill>
                  <a:schemeClr val="accent2"/>
                </a:solidFill>
                <a:cs typeface="+mj-cs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cs typeface="+mj-cs"/>
              </a:rPr>
              <a:t>metropolitanos</a:t>
            </a:r>
            <a:endParaRPr lang="en-US" sz="2000" b="1" dirty="0" smtClean="0">
              <a:solidFill>
                <a:schemeClr val="accent2"/>
              </a:solidFill>
              <a:cs typeface="+mj-cs"/>
            </a:endParaRPr>
          </a:p>
        </p:txBody>
      </p:sp>
      <p:grpSp>
        <p:nvGrpSpPr>
          <p:cNvPr id="87" name="Group 10"/>
          <p:cNvGrpSpPr/>
          <p:nvPr/>
        </p:nvGrpSpPr>
        <p:grpSpPr>
          <a:xfrm>
            <a:off x="838200" y="1276350"/>
            <a:ext cx="545345" cy="544332"/>
            <a:chOff x="647700" y="1295400"/>
            <a:chExt cx="838200" cy="670560"/>
          </a:xfrm>
        </p:grpSpPr>
        <p:sp>
          <p:nvSpPr>
            <p:cNvPr id="88" name="Rectangle 23"/>
            <p:cNvSpPr/>
            <p:nvPr/>
          </p:nvSpPr>
          <p:spPr>
            <a:xfrm>
              <a:off x="647700" y="1356360"/>
              <a:ext cx="838200" cy="6096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9" name="Rectangle 24"/>
            <p:cNvSpPr/>
            <p:nvPr/>
          </p:nvSpPr>
          <p:spPr>
            <a:xfrm>
              <a:off x="647700" y="1295400"/>
              <a:ext cx="838200" cy="609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01</a:t>
              </a:r>
              <a:endParaRPr lang="en-US" sz="1600" b="1" dirty="0"/>
            </a:p>
          </p:txBody>
        </p:sp>
      </p:grpSp>
      <p:grpSp>
        <p:nvGrpSpPr>
          <p:cNvPr id="90" name="Group 10"/>
          <p:cNvGrpSpPr/>
          <p:nvPr/>
        </p:nvGrpSpPr>
        <p:grpSpPr>
          <a:xfrm>
            <a:off x="838200" y="2082646"/>
            <a:ext cx="545345" cy="544332"/>
            <a:chOff x="647700" y="1295400"/>
            <a:chExt cx="838200" cy="670560"/>
          </a:xfrm>
        </p:grpSpPr>
        <p:sp>
          <p:nvSpPr>
            <p:cNvPr id="91" name="Rectangle 23"/>
            <p:cNvSpPr/>
            <p:nvPr/>
          </p:nvSpPr>
          <p:spPr>
            <a:xfrm>
              <a:off x="647700" y="1356360"/>
              <a:ext cx="838200" cy="6096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2" name="Rectangle 24"/>
            <p:cNvSpPr/>
            <p:nvPr/>
          </p:nvSpPr>
          <p:spPr>
            <a:xfrm>
              <a:off x="647700" y="1295400"/>
              <a:ext cx="838200" cy="6096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02</a:t>
              </a:r>
              <a:endParaRPr lang="en-US" sz="1600" b="1" dirty="0"/>
            </a:p>
          </p:txBody>
        </p:sp>
      </p:grpSp>
      <p:grpSp>
        <p:nvGrpSpPr>
          <p:cNvPr id="93" name="Group 10"/>
          <p:cNvGrpSpPr/>
          <p:nvPr/>
        </p:nvGrpSpPr>
        <p:grpSpPr>
          <a:xfrm>
            <a:off x="838200" y="2888942"/>
            <a:ext cx="545345" cy="544332"/>
            <a:chOff x="647700" y="1295400"/>
            <a:chExt cx="838200" cy="670560"/>
          </a:xfrm>
        </p:grpSpPr>
        <p:sp>
          <p:nvSpPr>
            <p:cNvPr id="94" name="Rectangle 23"/>
            <p:cNvSpPr/>
            <p:nvPr/>
          </p:nvSpPr>
          <p:spPr>
            <a:xfrm>
              <a:off x="647700" y="1356360"/>
              <a:ext cx="838200" cy="609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5" name="Rectangle 24"/>
            <p:cNvSpPr/>
            <p:nvPr/>
          </p:nvSpPr>
          <p:spPr>
            <a:xfrm>
              <a:off x="647700" y="1295400"/>
              <a:ext cx="838200" cy="6096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03</a:t>
              </a:r>
              <a:endParaRPr lang="en-US" sz="1600" b="1" dirty="0"/>
            </a:p>
          </p:txBody>
        </p:sp>
      </p:grpSp>
      <p:grpSp>
        <p:nvGrpSpPr>
          <p:cNvPr id="96" name="Group 10"/>
          <p:cNvGrpSpPr/>
          <p:nvPr/>
        </p:nvGrpSpPr>
        <p:grpSpPr>
          <a:xfrm>
            <a:off x="838200" y="3695237"/>
            <a:ext cx="545345" cy="544332"/>
            <a:chOff x="647700" y="1295400"/>
            <a:chExt cx="838200" cy="670560"/>
          </a:xfrm>
        </p:grpSpPr>
        <p:sp>
          <p:nvSpPr>
            <p:cNvPr id="97" name="Rectangle 23"/>
            <p:cNvSpPr/>
            <p:nvPr/>
          </p:nvSpPr>
          <p:spPr>
            <a:xfrm>
              <a:off x="647700" y="1356360"/>
              <a:ext cx="838200" cy="6096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8" name="Rectangle 24"/>
            <p:cNvSpPr/>
            <p:nvPr/>
          </p:nvSpPr>
          <p:spPr>
            <a:xfrm>
              <a:off x="647700" y="1295400"/>
              <a:ext cx="838200" cy="6096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04</a:t>
              </a:r>
              <a:endParaRPr lang="en-US" sz="1600" b="1" dirty="0"/>
            </a:p>
          </p:txBody>
        </p:sp>
      </p:grpSp>
      <p:sp>
        <p:nvSpPr>
          <p:cNvPr id="99" name="Text Placeholder 3"/>
          <p:cNvSpPr txBox="1">
            <a:spLocks/>
          </p:cNvSpPr>
          <p:nvPr/>
        </p:nvSpPr>
        <p:spPr>
          <a:xfrm>
            <a:off x="1600200" y="2958703"/>
            <a:ext cx="693420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cs typeface="+mj-cs"/>
              </a:rPr>
              <a:t>Desenvolver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cs typeface="+mj-cs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cs typeface="+mj-cs"/>
              </a:rPr>
              <a:t>planos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cs typeface="+mj-cs"/>
              </a:rPr>
              <a:t>,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cs typeface="+mj-cs"/>
              </a:rPr>
              <a:t>programas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cs typeface="+mj-cs"/>
              </a:rPr>
              <a:t> e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cs typeface="+mj-cs"/>
              </a:rPr>
              <a:t>projetos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cs typeface="+mj-cs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cs typeface="+mj-cs"/>
              </a:rPr>
              <a:t>metropolitanos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cs typeface="+mj-cs"/>
            </a:endParaRPr>
          </a:p>
        </p:txBody>
      </p:sp>
      <p:sp>
        <p:nvSpPr>
          <p:cNvPr id="100" name="Text Placeholder 3"/>
          <p:cNvSpPr txBox="1">
            <a:spLocks/>
          </p:cNvSpPr>
          <p:nvPr/>
        </p:nvSpPr>
        <p:spPr>
          <a:xfrm>
            <a:off x="1600200" y="3790950"/>
            <a:ext cx="6894042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en-US" sz="2000" b="1" dirty="0" err="1" smtClean="0">
                <a:solidFill>
                  <a:schemeClr val="accent4"/>
                </a:solidFill>
                <a:cs typeface="+mj-cs"/>
              </a:rPr>
              <a:t>Promover</a:t>
            </a:r>
            <a:r>
              <a:rPr lang="en-US" sz="2000" b="1" dirty="0" smtClean="0">
                <a:solidFill>
                  <a:schemeClr val="accent4"/>
                </a:solidFill>
                <a:cs typeface="+mj-cs"/>
              </a:rPr>
              <a:t> a </a:t>
            </a:r>
            <a:r>
              <a:rPr lang="en-US" sz="2000" b="1" dirty="0" err="1" smtClean="0">
                <a:solidFill>
                  <a:schemeClr val="accent4"/>
                </a:solidFill>
                <a:cs typeface="+mj-cs"/>
              </a:rPr>
              <a:t>interlocução</a:t>
            </a:r>
            <a:r>
              <a:rPr lang="en-US" sz="2000" b="1" dirty="0" smtClean="0">
                <a:solidFill>
                  <a:schemeClr val="accent4"/>
                </a:solidFill>
                <a:cs typeface="+mj-cs"/>
              </a:rPr>
              <a:t> entre </a:t>
            </a:r>
            <a:r>
              <a:rPr lang="en-US" sz="2000" b="1" dirty="0" err="1" smtClean="0">
                <a:solidFill>
                  <a:schemeClr val="accent4"/>
                </a:solidFill>
                <a:cs typeface="+mj-cs"/>
              </a:rPr>
              <a:t>os</a:t>
            </a:r>
            <a:r>
              <a:rPr lang="en-US" sz="2000" b="1" dirty="0" smtClean="0">
                <a:solidFill>
                  <a:schemeClr val="accent4"/>
                </a:solidFill>
                <a:cs typeface="+mj-cs"/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  <a:cs typeface="+mj-cs"/>
              </a:rPr>
              <a:t>municípios</a:t>
            </a:r>
            <a:r>
              <a:rPr lang="en-US" sz="2000" b="1" dirty="0" smtClean="0">
                <a:solidFill>
                  <a:schemeClr val="accent4"/>
                </a:solidFill>
                <a:cs typeface="+mj-cs"/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  <a:cs typeface="+mj-cs"/>
              </a:rPr>
              <a:t>metropolitanos</a:t>
            </a:r>
            <a:endParaRPr lang="en-US" sz="2000" b="1" dirty="0" smtClean="0">
              <a:solidFill>
                <a:schemeClr val="accent4"/>
              </a:solidFill>
              <a:cs typeface="+mj-cs"/>
            </a:endParaRPr>
          </a:p>
        </p:txBody>
      </p:sp>
      <p:sp>
        <p:nvSpPr>
          <p:cNvPr id="101" name="Text Placeholder 3"/>
          <p:cNvSpPr txBox="1">
            <a:spLocks/>
          </p:cNvSpPr>
          <p:nvPr/>
        </p:nvSpPr>
        <p:spPr>
          <a:xfrm>
            <a:off x="1600200" y="1428750"/>
            <a:ext cx="6284560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en-US" sz="2000" b="1" dirty="0" err="1" smtClean="0">
                <a:solidFill>
                  <a:schemeClr val="tx2"/>
                </a:solidFill>
                <a:cs typeface="+mj-cs"/>
              </a:rPr>
              <a:t>Operacionalizar</a:t>
            </a:r>
            <a:r>
              <a:rPr lang="en-US" sz="2000" b="1" dirty="0" smtClean="0">
                <a:solidFill>
                  <a:schemeClr val="tx2"/>
                </a:solidFill>
                <a:cs typeface="+mj-cs"/>
              </a:rPr>
              <a:t> as </a:t>
            </a:r>
            <a:r>
              <a:rPr lang="en-US" sz="2000" b="1" dirty="0" err="1" smtClean="0">
                <a:solidFill>
                  <a:schemeClr val="tx2"/>
                </a:solidFill>
                <a:cs typeface="+mj-cs"/>
              </a:rPr>
              <a:t>decisões</a:t>
            </a:r>
            <a:r>
              <a:rPr lang="en-US" sz="2000" b="1" dirty="0" smtClean="0">
                <a:solidFill>
                  <a:schemeClr val="tx2"/>
                </a:solidFill>
                <a:cs typeface="+mj-cs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cs typeface="+mj-cs"/>
              </a:rPr>
              <a:t>da</a:t>
            </a:r>
            <a:r>
              <a:rPr lang="en-US" sz="2000" b="1" dirty="0" smtClean="0">
                <a:solidFill>
                  <a:schemeClr val="tx2"/>
                </a:solidFill>
                <a:cs typeface="+mj-cs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cs typeface="+mj-cs"/>
              </a:rPr>
              <a:t>Câmara</a:t>
            </a:r>
            <a:r>
              <a:rPr lang="en-US" sz="2000" b="1" dirty="0" smtClean="0">
                <a:solidFill>
                  <a:schemeClr val="tx2"/>
                </a:solidFill>
                <a:cs typeface="+mj-cs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cs typeface="+mj-cs"/>
              </a:rPr>
              <a:t>Metropolitana</a:t>
            </a:r>
            <a:endParaRPr lang="en-US" sz="2000" b="1" dirty="0" smtClean="0">
              <a:solidFill>
                <a:schemeClr val="tx2"/>
              </a:solidFill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"/>
          <p:cNvGrpSpPr/>
          <p:nvPr/>
        </p:nvGrpSpPr>
        <p:grpSpPr>
          <a:xfrm>
            <a:off x="1196428" y="5060600"/>
            <a:ext cx="6858000" cy="91440"/>
            <a:chOff x="76200" y="4476750"/>
            <a:chExt cx="6858000" cy="91440"/>
          </a:xfrm>
        </p:grpSpPr>
        <p:sp>
          <p:nvSpPr>
            <p:cNvPr id="214" name="Rectangle 213"/>
            <p:cNvSpPr/>
            <p:nvPr/>
          </p:nvSpPr>
          <p:spPr>
            <a:xfrm>
              <a:off x="76200" y="4476750"/>
              <a:ext cx="1371600" cy="91440"/>
            </a:xfrm>
            <a:prstGeom prst="rect">
              <a:avLst/>
            </a:prstGeom>
            <a:solidFill>
              <a:srgbClr val="23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447800" y="4476750"/>
              <a:ext cx="1371600" cy="91440"/>
            </a:xfrm>
            <a:prstGeom prst="rect">
              <a:avLst/>
            </a:prstGeom>
            <a:solidFill>
              <a:srgbClr val="D84D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819400" y="4476750"/>
              <a:ext cx="1371600" cy="91440"/>
            </a:xfrm>
            <a:prstGeom prst="rect">
              <a:avLst/>
            </a:prstGeom>
            <a:solidFill>
              <a:srgbClr val="A1B7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191000" y="4476750"/>
              <a:ext cx="1371600" cy="91440"/>
            </a:xfrm>
            <a:prstGeom prst="rect">
              <a:avLst/>
            </a:prstGeom>
            <a:solidFill>
              <a:srgbClr val="FCC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562600" y="4476750"/>
              <a:ext cx="13716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75"/>
          <p:cNvGrpSpPr/>
          <p:nvPr/>
        </p:nvGrpSpPr>
        <p:grpSpPr>
          <a:xfrm>
            <a:off x="1752600" y="895350"/>
            <a:ext cx="5105400" cy="3962400"/>
            <a:chOff x="914400" y="1123950"/>
            <a:chExt cx="3397250" cy="3100388"/>
          </a:xfrm>
        </p:grpSpPr>
        <p:grpSp>
          <p:nvGrpSpPr>
            <p:cNvPr id="48" name="Group 304"/>
            <p:cNvGrpSpPr/>
            <p:nvPr/>
          </p:nvGrpSpPr>
          <p:grpSpPr>
            <a:xfrm>
              <a:off x="914400" y="1123950"/>
              <a:ext cx="3397250" cy="3100388"/>
              <a:chOff x="2133601" y="1276350"/>
              <a:chExt cx="3397250" cy="3100388"/>
            </a:xfrm>
          </p:grpSpPr>
          <p:sp>
            <p:nvSpPr>
              <p:cNvPr id="63" name="Freeform 263"/>
              <p:cNvSpPr>
                <a:spLocks/>
              </p:cNvSpPr>
              <p:nvPr/>
            </p:nvSpPr>
            <p:spPr bwMode="auto">
              <a:xfrm>
                <a:off x="3113577" y="1276350"/>
                <a:ext cx="1533525" cy="1474788"/>
              </a:xfrm>
              <a:custGeom>
                <a:avLst/>
                <a:gdLst/>
                <a:ahLst/>
                <a:cxnLst>
                  <a:cxn ang="0">
                    <a:pos x="10" y="124"/>
                  </a:cxn>
                  <a:cxn ang="0">
                    <a:pos x="119" y="124"/>
                  </a:cxn>
                  <a:cxn ang="0">
                    <a:pos x="126" y="113"/>
                  </a:cxn>
                  <a:cxn ang="0">
                    <a:pos x="70" y="6"/>
                  </a:cxn>
                  <a:cxn ang="0">
                    <a:pos x="59" y="6"/>
                  </a:cxn>
                  <a:cxn ang="0">
                    <a:pos x="3" y="113"/>
                  </a:cxn>
                  <a:cxn ang="0">
                    <a:pos x="10" y="124"/>
                  </a:cxn>
                </a:cxnLst>
                <a:rect l="0" t="0" r="r" b="b"/>
                <a:pathLst>
                  <a:path w="129" h="124">
                    <a:moveTo>
                      <a:pt x="10" y="124"/>
                    </a:moveTo>
                    <a:cubicBezTo>
                      <a:pt x="119" y="124"/>
                      <a:pt x="119" y="124"/>
                      <a:pt x="119" y="124"/>
                    </a:cubicBezTo>
                    <a:cubicBezTo>
                      <a:pt x="126" y="124"/>
                      <a:pt x="129" y="119"/>
                      <a:pt x="126" y="113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67" y="0"/>
                      <a:pt x="62" y="0"/>
                      <a:pt x="59" y="6"/>
                    </a:cubicBezTo>
                    <a:cubicBezTo>
                      <a:pt x="3" y="113"/>
                      <a:pt x="3" y="113"/>
                      <a:pt x="3" y="113"/>
                    </a:cubicBezTo>
                    <a:cubicBezTo>
                      <a:pt x="0" y="119"/>
                      <a:pt x="3" y="124"/>
                      <a:pt x="10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64"/>
              <p:cNvSpPr>
                <a:spLocks/>
              </p:cNvSpPr>
              <p:nvPr/>
            </p:nvSpPr>
            <p:spPr bwMode="auto">
              <a:xfrm>
                <a:off x="2133601" y="2901950"/>
                <a:ext cx="1531938" cy="1474788"/>
              </a:xfrm>
              <a:custGeom>
                <a:avLst/>
                <a:gdLst/>
                <a:ahLst/>
                <a:cxnLst>
                  <a:cxn ang="0">
                    <a:pos x="11" y="124"/>
                  </a:cxn>
                  <a:cxn ang="0">
                    <a:pos x="118" y="124"/>
                  </a:cxn>
                  <a:cxn ang="0">
                    <a:pos x="125" y="113"/>
                  </a:cxn>
                  <a:cxn ang="0">
                    <a:pos x="70" y="6"/>
                  </a:cxn>
                  <a:cxn ang="0">
                    <a:pos x="59" y="6"/>
                  </a:cxn>
                  <a:cxn ang="0">
                    <a:pos x="3" y="113"/>
                  </a:cxn>
                  <a:cxn ang="0">
                    <a:pos x="11" y="124"/>
                  </a:cxn>
                </a:cxnLst>
                <a:rect l="0" t="0" r="r" b="b"/>
                <a:pathLst>
                  <a:path w="129" h="124">
                    <a:moveTo>
                      <a:pt x="11" y="124"/>
                    </a:moveTo>
                    <a:cubicBezTo>
                      <a:pt x="118" y="124"/>
                      <a:pt x="118" y="124"/>
                      <a:pt x="118" y="124"/>
                    </a:cubicBezTo>
                    <a:cubicBezTo>
                      <a:pt x="125" y="124"/>
                      <a:pt x="129" y="119"/>
                      <a:pt x="125" y="113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67" y="0"/>
                      <a:pt x="62" y="0"/>
                      <a:pt x="59" y="6"/>
                    </a:cubicBezTo>
                    <a:cubicBezTo>
                      <a:pt x="3" y="113"/>
                      <a:pt x="3" y="113"/>
                      <a:pt x="3" y="113"/>
                    </a:cubicBezTo>
                    <a:cubicBezTo>
                      <a:pt x="0" y="119"/>
                      <a:pt x="3" y="124"/>
                      <a:pt x="11" y="1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65"/>
              <p:cNvSpPr>
                <a:spLocks/>
              </p:cNvSpPr>
              <p:nvPr/>
            </p:nvSpPr>
            <p:spPr bwMode="auto">
              <a:xfrm>
                <a:off x="3998913" y="2901950"/>
                <a:ext cx="1531938" cy="1474788"/>
              </a:xfrm>
              <a:custGeom>
                <a:avLst/>
                <a:gdLst/>
                <a:ahLst/>
                <a:cxnLst>
                  <a:cxn ang="0">
                    <a:pos x="10" y="124"/>
                  </a:cxn>
                  <a:cxn ang="0">
                    <a:pos x="118" y="124"/>
                  </a:cxn>
                  <a:cxn ang="0">
                    <a:pos x="125" y="113"/>
                  </a:cxn>
                  <a:cxn ang="0">
                    <a:pos x="70" y="6"/>
                  </a:cxn>
                  <a:cxn ang="0">
                    <a:pos x="58" y="6"/>
                  </a:cxn>
                  <a:cxn ang="0">
                    <a:pos x="3" y="113"/>
                  </a:cxn>
                  <a:cxn ang="0">
                    <a:pos x="10" y="124"/>
                  </a:cxn>
                </a:cxnLst>
                <a:rect l="0" t="0" r="r" b="b"/>
                <a:pathLst>
                  <a:path w="129" h="124">
                    <a:moveTo>
                      <a:pt x="10" y="124"/>
                    </a:moveTo>
                    <a:cubicBezTo>
                      <a:pt x="118" y="124"/>
                      <a:pt x="118" y="124"/>
                      <a:pt x="118" y="124"/>
                    </a:cubicBezTo>
                    <a:cubicBezTo>
                      <a:pt x="126" y="124"/>
                      <a:pt x="129" y="119"/>
                      <a:pt x="125" y="113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67" y="0"/>
                      <a:pt x="62" y="0"/>
                      <a:pt x="58" y="6"/>
                    </a:cubicBezTo>
                    <a:cubicBezTo>
                      <a:pt x="3" y="113"/>
                      <a:pt x="3" y="113"/>
                      <a:pt x="3" y="113"/>
                    </a:cubicBezTo>
                    <a:cubicBezTo>
                      <a:pt x="0" y="119"/>
                      <a:pt x="3" y="124"/>
                      <a:pt x="10" y="12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66"/>
              <p:cNvSpPr>
                <a:spLocks/>
              </p:cNvSpPr>
              <p:nvPr/>
            </p:nvSpPr>
            <p:spPr bwMode="auto">
              <a:xfrm>
                <a:off x="3059113" y="2878138"/>
                <a:ext cx="1533525" cy="1485900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11" y="0"/>
                  </a:cxn>
                  <a:cxn ang="0">
                    <a:pos x="4" y="11"/>
                  </a:cxn>
                  <a:cxn ang="0">
                    <a:pos x="59" y="118"/>
                  </a:cxn>
                  <a:cxn ang="0">
                    <a:pos x="71" y="118"/>
                  </a:cxn>
                  <a:cxn ang="0">
                    <a:pos x="126" y="11"/>
                  </a:cxn>
                  <a:cxn ang="0">
                    <a:pos x="119" y="0"/>
                  </a:cxn>
                </a:cxnLst>
                <a:rect l="0" t="0" r="r" b="b"/>
                <a:pathLst>
                  <a:path w="129" h="125">
                    <a:moveTo>
                      <a:pt x="119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4" y="0"/>
                      <a:pt x="0" y="5"/>
                      <a:pt x="4" y="11"/>
                    </a:cubicBezTo>
                    <a:cubicBezTo>
                      <a:pt x="59" y="118"/>
                      <a:pt x="59" y="118"/>
                      <a:pt x="59" y="118"/>
                    </a:cubicBezTo>
                    <a:cubicBezTo>
                      <a:pt x="62" y="125"/>
                      <a:pt x="67" y="125"/>
                      <a:pt x="71" y="118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9" y="5"/>
                      <a:pt x="126" y="0"/>
                      <a:pt x="119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" name="Group 315"/>
            <p:cNvGrpSpPr/>
            <p:nvPr/>
          </p:nvGrpSpPr>
          <p:grpSpPr>
            <a:xfrm>
              <a:off x="2381250" y="1600933"/>
              <a:ext cx="493713" cy="441325"/>
              <a:chOff x="6671904" y="581758"/>
              <a:chExt cx="493713" cy="441325"/>
            </a:xfrm>
            <a:solidFill>
              <a:schemeClr val="bg1"/>
            </a:solidFill>
          </p:grpSpPr>
          <p:sp>
            <p:nvSpPr>
              <p:cNvPr id="58" name="Freeform 44"/>
              <p:cNvSpPr>
                <a:spLocks noEditPoints="1"/>
              </p:cNvSpPr>
              <p:nvPr/>
            </p:nvSpPr>
            <p:spPr bwMode="auto">
              <a:xfrm>
                <a:off x="6671904" y="699233"/>
                <a:ext cx="285750" cy="285750"/>
              </a:xfrm>
              <a:custGeom>
                <a:avLst/>
                <a:gdLst/>
                <a:ahLst/>
                <a:cxnLst>
                  <a:cxn ang="0">
                    <a:pos x="107" y="67"/>
                  </a:cxn>
                  <a:cxn ang="0">
                    <a:pos x="114" y="59"/>
                  </a:cxn>
                  <a:cxn ang="0">
                    <a:pos x="114" y="54"/>
                  </a:cxn>
                  <a:cxn ang="0">
                    <a:pos x="107" y="47"/>
                  </a:cxn>
                  <a:cxn ang="0">
                    <a:pos x="106" y="47"/>
                  </a:cxn>
                  <a:cxn ang="0">
                    <a:pos x="97" y="42"/>
                  </a:cxn>
                  <a:cxn ang="0">
                    <a:pos x="99" y="29"/>
                  </a:cxn>
                  <a:cxn ang="0">
                    <a:pos x="99" y="29"/>
                  </a:cxn>
                  <a:cxn ang="0">
                    <a:pos x="99" y="18"/>
                  </a:cxn>
                  <a:cxn ang="0">
                    <a:pos x="96" y="15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5" y="18"/>
                  </a:cxn>
                  <a:cxn ang="0">
                    <a:pos x="67" y="8"/>
                  </a:cxn>
                  <a:cxn ang="0">
                    <a:pos x="67" y="7"/>
                  </a:cxn>
                  <a:cxn ang="0">
                    <a:pos x="60" y="0"/>
                  </a:cxn>
                  <a:cxn ang="0">
                    <a:pos x="55" y="0"/>
                  </a:cxn>
                  <a:cxn ang="0">
                    <a:pos x="47" y="7"/>
                  </a:cxn>
                  <a:cxn ang="0">
                    <a:pos x="47" y="8"/>
                  </a:cxn>
                  <a:cxn ang="0">
                    <a:pos x="43" y="17"/>
                  </a:cxn>
                  <a:cxn ang="0">
                    <a:pos x="29" y="15"/>
                  </a:cxn>
                  <a:cxn ang="0">
                    <a:pos x="29" y="15"/>
                  </a:cxn>
                  <a:cxn ang="0">
                    <a:pos x="18" y="15"/>
                  </a:cxn>
                  <a:cxn ang="0">
                    <a:pos x="15" y="18"/>
                  </a:cxn>
                  <a:cxn ang="0">
                    <a:pos x="15" y="29"/>
                  </a:cxn>
                  <a:cxn ang="0">
                    <a:pos x="15" y="29"/>
                  </a:cxn>
                  <a:cxn ang="0">
                    <a:pos x="19" y="38"/>
                  </a:cxn>
                  <a:cxn ang="0">
                    <a:pos x="8" y="47"/>
                  </a:cxn>
                  <a:cxn ang="0">
                    <a:pos x="8" y="47"/>
                  </a:cxn>
                  <a:cxn ang="0">
                    <a:pos x="0" y="54"/>
                  </a:cxn>
                  <a:cxn ang="0">
                    <a:pos x="0" y="59"/>
                  </a:cxn>
                  <a:cxn ang="0">
                    <a:pos x="8" y="67"/>
                  </a:cxn>
                  <a:cxn ang="0">
                    <a:pos x="8" y="67"/>
                  </a:cxn>
                  <a:cxn ang="0">
                    <a:pos x="17" y="71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15" y="95"/>
                  </a:cxn>
                  <a:cxn ang="0">
                    <a:pos x="18" y="99"/>
                  </a:cxn>
                  <a:cxn ang="0">
                    <a:pos x="29" y="99"/>
                  </a:cxn>
                  <a:cxn ang="0">
                    <a:pos x="29" y="99"/>
                  </a:cxn>
                  <a:cxn ang="0">
                    <a:pos x="39" y="95"/>
                  </a:cxn>
                  <a:cxn ang="0">
                    <a:pos x="47" y="106"/>
                  </a:cxn>
                  <a:cxn ang="0">
                    <a:pos x="47" y="106"/>
                  </a:cxn>
                  <a:cxn ang="0">
                    <a:pos x="55" y="114"/>
                  </a:cxn>
                  <a:cxn ang="0">
                    <a:pos x="60" y="114"/>
                  </a:cxn>
                  <a:cxn ang="0">
                    <a:pos x="67" y="106"/>
                  </a:cxn>
                  <a:cxn ang="0">
                    <a:pos x="67" y="106"/>
                  </a:cxn>
                  <a:cxn ang="0">
                    <a:pos x="71" y="97"/>
                  </a:cxn>
                  <a:cxn ang="0">
                    <a:pos x="85" y="99"/>
                  </a:cxn>
                  <a:cxn ang="0">
                    <a:pos x="85" y="99"/>
                  </a:cxn>
                  <a:cxn ang="0">
                    <a:pos x="96" y="99"/>
                  </a:cxn>
                  <a:cxn ang="0">
                    <a:pos x="99" y="95"/>
                  </a:cxn>
                  <a:cxn ang="0">
                    <a:pos x="99" y="85"/>
                  </a:cxn>
                  <a:cxn ang="0">
                    <a:pos x="99" y="85"/>
                  </a:cxn>
                  <a:cxn ang="0">
                    <a:pos x="96" y="75"/>
                  </a:cxn>
                  <a:cxn ang="0">
                    <a:pos x="106" y="67"/>
                  </a:cxn>
                  <a:cxn ang="0">
                    <a:pos x="107" y="67"/>
                  </a:cxn>
                  <a:cxn ang="0">
                    <a:pos x="57" y="85"/>
                  </a:cxn>
                  <a:cxn ang="0">
                    <a:pos x="29" y="57"/>
                  </a:cxn>
                  <a:cxn ang="0">
                    <a:pos x="57" y="28"/>
                  </a:cxn>
                  <a:cxn ang="0">
                    <a:pos x="86" y="57"/>
                  </a:cxn>
                  <a:cxn ang="0">
                    <a:pos x="57" y="85"/>
                  </a:cxn>
                </a:cxnLst>
                <a:rect l="0" t="0" r="r" b="b"/>
                <a:pathLst>
                  <a:path w="114" h="114">
                    <a:moveTo>
                      <a:pt x="107" y="67"/>
                    </a:moveTo>
                    <a:cubicBezTo>
                      <a:pt x="111" y="67"/>
                      <a:pt x="114" y="63"/>
                      <a:pt x="114" y="59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0"/>
                      <a:pt x="111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2" y="47"/>
                      <a:pt x="98" y="45"/>
                      <a:pt x="97" y="42"/>
                    </a:cubicBezTo>
                    <a:cubicBezTo>
                      <a:pt x="97" y="40"/>
                      <a:pt x="96" y="32"/>
                      <a:pt x="99" y="29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102" y="26"/>
                      <a:pt x="102" y="21"/>
                      <a:pt x="99" y="18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3" y="12"/>
                      <a:pt x="88" y="12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2" y="18"/>
                      <a:pt x="78" y="19"/>
                      <a:pt x="75" y="18"/>
                    </a:cubicBezTo>
                    <a:cubicBezTo>
                      <a:pt x="73" y="17"/>
                      <a:pt x="67" y="12"/>
                      <a:pt x="67" y="8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3"/>
                      <a:pt x="64" y="0"/>
                      <a:pt x="60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1" y="0"/>
                      <a:pt x="47" y="3"/>
                      <a:pt x="47" y="7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12"/>
                      <a:pt x="45" y="16"/>
                      <a:pt x="43" y="17"/>
                    </a:cubicBezTo>
                    <a:cubicBezTo>
                      <a:pt x="40" y="17"/>
                      <a:pt x="32" y="18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6" y="12"/>
                      <a:pt x="21" y="12"/>
                      <a:pt x="18" y="15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2" y="21"/>
                      <a:pt x="12" y="26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8" y="32"/>
                      <a:pt x="20" y="36"/>
                      <a:pt x="19" y="38"/>
                    </a:cubicBezTo>
                    <a:cubicBezTo>
                      <a:pt x="17" y="41"/>
                      <a:pt x="12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3" y="47"/>
                      <a:pt x="0" y="50"/>
                      <a:pt x="0" y="54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12" y="67"/>
                      <a:pt x="16" y="69"/>
                      <a:pt x="17" y="71"/>
                    </a:cubicBezTo>
                    <a:cubicBezTo>
                      <a:pt x="18" y="73"/>
                      <a:pt x="18" y="82"/>
                      <a:pt x="15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2" y="88"/>
                      <a:pt x="12" y="93"/>
                      <a:pt x="15" y="95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21" y="102"/>
                      <a:pt x="26" y="102"/>
                      <a:pt x="29" y="99"/>
                    </a:cubicBezTo>
                    <a:cubicBezTo>
                      <a:pt x="29" y="99"/>
                      <a:pt x="29" y="99"/>
                      <a:pt x="29" y="99"/>
                    </a:cubicBezTo>
                    <a:cubicBezTo>
                      <a:pt x="32" y="96"/>
                      <a:pt x="37" y="94"/>
                      <a:pt x="39" y="95"/>
                    </a:cubicBezTo>
                    <a:cubicBezTo>
                      <a:pt x="41" y="96"/>
                      <a:pt x="47" y="102"/>
                      <a:pt x="47" y="106"/>
                    </a:cubicBezTo>
                    <a:cubicBezTo>
                      <a:pt x="47" y="106"/>
                      <a:pt x="47" y="106"/>
                      <a:pt x="47" y="106"/>
                    </a:cubicBezTo>
                    <a:cubicBezTo>
                      <a:pt x="47" y="110"/>
                      <a:pt x="51" y="114"/>
                      <a:pt x="55" y="114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64" y="114"/>
                      <a:pt x="67" y="110"/>
                      <a:pt x="67" y="10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67" y="102"/>
                      <a:pt x="69" y="98"/>
                      <a:pt x="71" y="97"/>
                    </a:cubicBezTo>
                    <a:cubicBezTo>
                      <a:pt x="74" y="96"/>
                      <a:pt x="82" y="96"/>
                      <a:pt x="85" y="99"/>
                    </a:cubicBezTo>
                    <a:cubicBezTo>
                      <a:pt x="85" y="99"/>
                      <a:pt x="85" y="99"/>
                      <a:pt x="85" y="99"/>
                    </a:cubicBezTo>
                    <a:cubicBezTo>
                      <a:pt x="88" y="102"/>
                      <a:pt x="93" y="102"/>
                      <a:pt x="96" y="99"/>
                    </a:cubicBezTo>
                    <a:cubicBezTo>
                      <a:pt x="99" y="95"/>
                      <a:pt x="99" y="95"/>
                      <a:pt x="99" y="95"/>
                    </a:cubicBezTo>
                    <a:cubicBezTo>
                      <a:pt x="102" y="93"/>
                      <a:pt x="102" y="88"/>
                      <a:pt x="99" y="85"/>
                    </a:cubicBezTo>
                    <a:cubicBezTo>
                      <a:pt x="99" y="85"/>
                      <a:pt x="99" y="85"/>
                      <a:pt x="99" y="85"/>
                    </a:cubicBezTo>
                    <a:cubicBezTo>
                      <a:pt x="96" y="82"/>
                      <a:pt x="95" y="77"/>
                      <a:pt x="96" y="75"/>
                    </a:cubicBezTo>
                    <a:cubicBezTo>
                      <a:pt x="97" y="73"/>
                      <a:pt x="102" y="67"/>
                      <a:pt x="106" y="67"/>
                    </a:cubicBezTo>
                    <a:lnTo>
                      <a:pt x="107" y="67"/>
                    </a:lnTo>
                    <a:close/>
                    <a:moveTo>
                      <a:pt x="57" y="85"/>
                    </a:moveTo>
                    <a:cubicBezTo>
                      <a:pt x="41" y="85"/>
                      <a:pt x="29" y="73"/>
                      <a:pt x="29" y="57"/>
                    </a:cubicBezTo>
                    <a:cubicBezTo>
                      <a:pt x="29" y="41"/>
                      <a:pt x="41" y="28"/>
                      <a:pt x="57" y="28"/>
                    </a:cubicBezTo>
                    <a:cubicBezTo>
                      <a:pt x="73" y="28"/>
                      <a:pt x="86" y="41"/>
                      <a:pt x="86" y="57"/>
                    </a:cubicBezTo>
                    <a:cubicBezTo>
                      <a:pt x="86" y="73"/>
                      <a:pt x="73" y="85"/>
                      <a:pt x="57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5"/>
              <p:cNvSpPr>
                <a:spLocks noEditPoints="1"/>
              </p:cNvSpPr>
              <p:nvPr/>
            </p:nvSpPr>
            <p:spPr bwMode="auto">
              <a:xfrm>
                <a:off x="6933842" y="581758"/>
                <a:ext cx="231775" cy="233363"/>
              </a:xfrm>
              <a:custGeom>
                <a:avLst/>
                <a:gdLst/>
                <a:ahLst/>
                <a:cxnLst>
                  <a:cxn ang="0">
                    <a:pos x="87" y="55"/>
                  </a:cxn>
                  <a:cxn ang="0">
                    <a:pos x="93" y="47"/>
                  </a:cxn>
                  <a:cxn ang="0">
                    <a:pos x="93" y="46"/>
                  </a:cxn>
                  <a:cxn ang="0">
                    <a:pos x="87" y="39"/>
                  </a:cxn>
                  <a:cxn ang="0">
                    <a:pos x="79" y="35"/>
                  </a:cxn>
                  <a:cxn ang="0">
                    <a:pos x="81" y="24"/>
                  </a:cxn>
                  <a:cxn ang="0">
                    <a:pos x="80" y="14"/>
                  </a:cxn>
                  <a:cxn ang="0">
                    <a:pos x="79" y="13"/>
                  </a:cxn>
                  <a:cxn ang="0">
                    <a:pos x="69" y="12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7" y="0"/>
                  </a:cxn>
                  <a:cxn ang="0">
                    <a:pos x="46" y="0"/>
                  </a:cxn>
                  <a:cxn ang="0">
                    <a:pos x="38" y="6"/>
                  </a:cxn>
                  <a:cxn ang="0">
                    <a:pos x="35" y="14"/>
                  </a:cxn>
                  <a:cxn ang="0">
                    <a:pos x="24" y="12"/>
                  </a:cxn>
                  <a:cxn ang="0">
                    <a:pos x="14" y="13"/>
                  </a:cxn>
                  <a:cxn ang="0">
                    <a:pos x="13" y="14"/>
                  </a:cxn>
                  <a:cxn ang="0">
                    <a:pos x="12" y="24"/>
                  </a:cxn>
                  <a:cxn ang="0">
                    <a:pos x="15" y="32"/>
                  </a:cxn>
                  <a:cxn ang="0">
                    <a:pos x="6" y="39"/>
                  </a:cxn>
                  <a:cxn ang="0">
                    <a:pos x="0" y="46"/>
                  </a:cxn>
                  <a:cxn ang="0">
                    <a:pos x="0" y="47"/>
                  </a:cxn>
                  <a:cxn ang="0">
                    <a:pos x="6" y="55"/>
                  </a:cxn>
                  <a:cxn ang="0">
                    <a:pos x="14" y="58"/>
                  </a:cxn>
                  <a:cxn ang="0">
                    <a:pos x="12" y="69"/>
                  </a:cxn>
                  <a:cxn ang="0">
                    <a:pos x="13" y="79"/>
                  </a:cxn>
                  <a:cxn ang="0">
                    <a:pos x="14" y="80"/>
                  </a:cxn>
                  <a:cxn ang="0">
                    <a:pos x="24" y="81"/>
                  </a:cxn>
                  <a:cxn ang="0">
                    <a:pos x="31" y="78"/>
                  </a:cxn>
                  <a:cxn ang="0">
                    <a:pos x="38" y="87"/>
                  </a:cxn>
                  <a:cxn ang="0">
                    <a:pos x="46" y="93"/>
                  </a:cxn>
                  <a:cxn ang="0">
                    <a:pos x="47" y="93"/>
                  </a:cxn>
                  <a:cxn ang="0">
                    <a:pos x="55" y="87"/>
                  </a:cxn>
                  <a:cxn ang="0">
                    <a:pos x="58" y="80"/>
                  </a:cxn>
                  <a:cxn ang="0">
                    <a:pos x="69" y="81"/>
                  </a:cxn>
                  <a:cxn ang="0">
                    <a:pos x="79" y="80"/>
                  </a:cxn>
                  <a:cxn ang="0">
                    <a:pos x="80" y="79"/>
                  </a:cxn>
                  <a:cxn ang="0">
                    <a:pos x="81" y="69"/>
                  </a:cxn>
                  <a:cxn ang="0">
                    <a:pos x="78" y="62"/>
                  </a:cxn>
                  <a:cxn ang="0">
                    <a:pos x="87" y="55"/>
                  </a:cxn>
                  <a:cxn ang="0">
                    <a:pos x="47" y="70"/>
                  </a:cxn>
                  <a:cxn ang="0">
                    <a:pos x="23" y="47"/>
                  </a:cxn>
                  <a:cxn ang="0">
                    <a:pos x="47" y="23"/>
                  </a:cxn>
                  <a:cxn ang="0">
                    <a:pos x="70" y="47"/>
                  </a:cxn>
                  <a:cxn ang="0">
                    <a:pos x="47" y="70"/>
                  </a:cxn>
                </a:cxnLst>
                <a:rect l="0" t="0" r="r" b="b"/>
                <a:pathLst>
                  <a:path w="93" h="93">
                    <a:moveTo>
                      <a:pt x="87" y="55"/>
                    </a:moveTo>
                    <a:cubicBezTo>
                      <a:pt x="90" y="55"/>
                      <a:pt x="93" y="51"/>
                      <a:pt x="93" y="47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3" y="42"/>
                      <a:pt x="90" y="39"/>
                      <a:pt x="87" y="39"/>
                    </a:cubicBezTo>
                    <a:cubicBezTo>
                      <a:pt x="83" y="39"/>
                      <a:pt x="80" y="37"/>
                      <a:pt x="79" y="35"/>
                    </a:cubicBezTo>
                    <a:cubicBezTo>
                      <a:pt x="79" y="33"/>
                      <a:pt x="78" y="26"/>
                      <a:pt x="81" y="24"/>
                    </a:cubicBezTo>
                    <a:cubicBezTo>
                      <a:pt x="83" y="21"/>
                      <a:pt x="83" y="17"/>
                      <a:pt x="80" y="14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6" y="10"/>
                      <a:pt x="72" y="10"/>
                      <a:pt x="69" y="12"/>
                    </a:cubicBezTo>
                    <a:cubicBezTo>
                      <a:pt x="67" y="15"/>
                      <a:pt x="63" y="16"/>
                      <a:pt x="62" y="15"/>
                    </a:cubicBezTo>
                    <a:cubicBezTo>
                      <a:pt x="60" y="14"/>
                      <a:pt x="55" y="10"/>
                      <a:pt x="55" y="6"/>
                    </a:cubicBezTo>
                    <a:cubicBezTo>
                      <a:pt x="55" y="3"/>
                      <a:pt x="51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2" y="0"/>
                      <a:pt x="38" y="3"/>
                      <a:pt x="38" y="6"/>
                    </a:cubicBezTo>
                    <a:cubicBezTo>
                      <a:pt x="38" y="10"/>
                      <a:pt x="37" y="13"/>
                      <a:pt x="35" y="14"/>
                    </a:cubicBezTo>
                    <a:cubicBezTo>
                      <a:pt x="33" y="14"/>
                      <a:pt x="26" y="15"/>
                      <a:pt x="24" y="12"/>
                    </a:cubicBezTo>
                    <a:cubicBezTo>
                      <a:pt x="21" y="10"/>
                      <a:pt x="17" y="10"/>
                      <a:pt x="14" y="13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0" y="17"/>
                      <a:pt x="10" y="21"/>
                      <a:pt x="12" y="24"/>
                    </a:cubicBezTo>
                    <a:cubicBezTo>
                      <a:pt x="15" y="26"/>
                      <a:pt x="16" y="30"/>
                      <a:pt x="15" y="32"/>
                    </a:cubicBezTo>
                    <a:cubicBezTo>
                      <a:pt x="14" y="33"/>
                      <a:pt x="10" y="39"/>
                      <a:pt x="6" y="39"/>
                    </a:cubicBezTo>
                    <a:cubicBezTo>
                      <a:pt x="3" y="39"/>
                      <a:pt x="0" y="42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1"/>
                      <a:pt x="3" y="55"/>
                      <a:pt x="6" y="55"/>
                    </a:cubicBezTo>
                    <a:cubicBezTo>
                      <a:pt x="10" y="55"/>
                      <a:pt x="13" y="56"/>
                      <a:pt x="14" y="58"/>
                    </a:cubicBezTo>
                    <a:cubicBezTo>
                      <a:pt x="14" y="60"/>
                      <a:pt x="15" y="67"/>
                      <a:pt x="12" y="69"/>
                    </a:cubicBezTo>
                    <a:cubicBezTo>
                      <a:pt x="10" y="72"/>
                      <a:pt x="10" y="76"/>
                      <a:pt x="13" y="79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7" y="83"/>
                      <a:pt x="21" y="83"/>
                      <a:pt x="24" y="81"/>
                    </a:cubicBezTo>
                    <a:cubicBezTo>
                      <a:pt x="26" y="79"/>
                      <a:pt x="30" y="77"/>
                      <a:pt x="31" y="78"/>
                    </a:cubicBezTo>
                    <a:cubicBezTo>
                      <a:pt x="33" y="79"/>
                      <a:pt x="38" y="84"/>
                      <a:pt x="38" y="87"/>
                    </a:cubicBezTo>
                    <a:cubicBezTo>
                      <a:pt x="38" y="91"/>
                      <a:pt x="42" y="93"/>
                      <a:pt x="46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51" y="93"/>
                      <a:pt x="55" y="91"/>
                      <a:pt x="55" y="87"/>
                    </a:cubicBezTo>
                    <a:cubicBezTo>
                      <a:pt x="55" y="84"/>
                      <a:pt x="56" y="80"/>
                      <a:pt x="58" y="80"/>
                    </a:cubicBezTo>
                    <a:cubicBezTo>
                      <a:pt x="60" y="79"/>
                      <a:pt x="67" y="79"/>
                      <a:pt x="69" y="81"/>
                    </a:cubicBezTo>
                    <a:cubicBezTo>
                      <a:pt x="72" y="83"/>
                      <a:pt x="76" y="83"/>
                      <a:pt x="79" y="80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3" y="76"/>
                      <a:pt x="83" y="72"/>
                      <a:pt x="81" y="69"/>
                    </a:cubicBezTo>
                    <a:cubicBezTo>
                      <a:pt x="78" y="67"/>
                      <a:pt x="77" y="64"/>
                      <a:pt x="78" y="62"/>
                    </a:cubicBezTo>
                    <a:cubicBezTo>
                      <a:pt x="79" y="60"/>
                      <a:pt x="83" y="55"/>
                      <a:pt x="87" y="55"/>
                    </a:cubicBezTo>
                    <a:close/>
                    <a:moveTo>
                      <a:pt x="47" y="70"/>
                    </a:moveTo>
                    <a:cubicBezTo>
                      <a:pt x="34" y="70"/>
                      <a:pt x="23" y="60"/>
                      <a:pt x="23" y="47"/>
                    </a:cubicBezTo>
                    <a:cubicBezTo>
                      <a:pt x="23" y="34"/>
                      <a:pt x="34" y="23"/>
                      <a:pt x="47" y="23"/>
                    </a:cubicBezTo>
                    <a:cubicBezTo>
                      <a:pt x="59" y="23"/>
                      <a:pt x="70" y="34"/>
                      <a:pt x="70" y="47"/>
                    </a:cubicBezTo>
                    <a:cubicBezTo>
                      <a:pt x="70" y="60"/>
                      <a:pt x="59" y="70"/>
                      <a:pt x="47" y="7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6"/>
              <p:cNvSpPr>
                <a:spLocks noEditPoints="1"/>
              </p:cNvSpPr>
              <p:nvPr/>
            </p:nvSpPr>
            <p:spPr bwMode="auto">
              <a:xfrm>
                <a:off x="6957654" y="842108"/>
                <a:ext cx="182563" cy="180975"/>
              </a:xfrm>
              <a:custGeom>
                <a:avLst/>
                <a:gdLst/>
                <a:ahLst/>
                <a:cxnLst>
                  <a:cxn ang="0">
                    <a:pos x="68" y="42"/>
                  </a:cxn>
                  <a:cxn ang="0">
                    <a:pos x="73" y="36"/>
                  </a:cxn>
                  <a:cxn ang="0">
                    <a:pos x="68" y="30"/>
                  </a:cxn>
                  <a:cxn ang="0">
                    <a:pos x="62" y="27"/>
                  </a:cxn>
                  <a:cxn ang="0">
                    <a:pos x="63" y="18"/>
                  </a:cxn>
                  <a:cxn ang="0">
                    <a:pos x="62" y="10"/>
                  </a:cxn>
                  <a:cxn ang="0">
                    <a:pos x="54" y="9"/>
                  </a:cxn>
                  <a:cxn ang="0">
                    <a:pos x="48" y="12"/>
                  </a:cxn>
                  <a:cxn ang="0">
                    <a:pos x="43" y="5"/>
                  </a:cxn>
                  <a:cxn ang="0">
                    <a:pos x="37" y="0"/>
                  </a:cxn>
                  <a:cxn ang="0">
                    <a:pos x="30" y="5"/>
                  </a:cxn>
                  <a:cxn ang="0">
                    <a:pos x="27" y="11"/>
                  </a:cxn>
                  <a:cxn ang="0">
                    <a:pos x="19" y="9"/>
                  </a:cxn>
                  <a:cxn ang="0">
                    <a:pos x="11" y="10"/>
                  </a:cxn>
                  <a:cxn ang="0">
                    <a:pos x="10" y="18"/>
                  </a:cxn>
                  <a:cxn ang="0">
                    <a:pos x="12" y="24"/>
                  </a:cxn>
                  <a:cxn ang="0">
                    <a:pos x="5" y="30"/>
                  </a:cxn>
                  <a:cxn ang="0">
                    <a:pos x="0" y="36"/>
                  </a:cxn>
                  <a:cxn ang="0">
                    <a:pos x="5" y="42"/>
                  </a:cxn>
                  <a:cxn ang="0">
                    <a:pos x="11" y="45"/>
                  </a:cxn>
                  <a:cxn ang="0">
                    <a:pos x="10" y="54"/>
                  </a:cxn>
                  <a:cxn ang="0">
                    <a:pos x="11" y="62"/>
                  </a:cxn>
                  <a:cxn ang="0">
                    <a:pos x="19" y="63"/>
                  </a:cxn>
                  <a:cxn ang="0">
                    <a:pos x="25" y="61"/>
                  </a:cxn>
                  <a:cxn ang="0">
                    <a:pos x="30" y="68"/>
                  </a:cxn>
                  <a:cxn ang="0">
                    <a:pos x="37" y="72"/>
                  </a:cxn>
                  <a:cxn ang="0">
                    <a:pos x="43" y="68"/>
                  </a:cxn>
                  <a:cxn ang="0">
                    <a:pos x="46" y="62"/>
                  </a:cxn>
                  <a:cxn ang="0">
                    <a:pos x="54" y="63"/>
                  </a:cxn>
                  <a:cxn ang="0">
                    <a:pos x="62" y="62"/>
                  </a:cxn>
                  <a:cxn ang="0">
                    <a:pos x="63" y="54"/>
                  </a:cxn>
                  <a:cxn ang="0">
                    <a:pos x="61" y="48"/>
                  </a:cxn>
                  <a:cxn ang="0">
                    <a:pos x="68" y="42"/>
                  </a:cxn>
                  <a:cxn ang="0">
                    <a:pos x="37" y="54"/>
                  </a:cxn>
                  <a:cxn ang="0">
                    <a:pos x="18" y="36"/>
                  </a:cxn>
                  <a:cxn ang="0">
                    <a:pos x="37" y="18"/>
                  </a:cxn>
                  <a:cxn ang="0">
                    <a:pos x="55" y="36"/>
                  </a:cxn>
                  <a:cxn ang="0">
                    <a:pos x="37" y="54"/>
                  </a:cxn>
                </a:cxnLst>
                <a:rect l="0" t="0" r="r" b="b"/>
                <a:pathLst>
                  <a:path w="73" h="72">
                    <a:moveTo>
                      <a:pt x="68" y="42"/>
                    </a:moveTo>
                    <a:cubicBezTo>
                      <a:pt x="71" y="42"/>
                      <a:pt x="73" y="40"/>
                      <a:pt x="73" y="36"/>
                    </a:cubicBezTo>
                    <a:cubicBezTo>
                      <a:pt x="73" y="33"/>
                      <a:pt x="71" y="30"/>
                      <a:pt x="68" y="30"/>
                    </a:cubicBezTo>
                    <a:cubicBezTo>
                      <a:pt x="65" y="30"/>
                      <a:pt x="63" y="29"/>
                      <a:pt x="62" y="27"/>
                    </a:cubicBezTo>
                    <a:cubicBezTo>
                      <a:pt x="62" y="26"/>
                      <a:pt x="61" y="20"/>
                      <a:pt x="63" y="18"/>
                    </a:cubicBezTo>
                    <a:cubicBezTo>
                      <a:pt x="65" y="16"/>
                      <a:pt x="65" y="13"/>
                      <a:pt x="62" y="10"/>
                    </a:cubicBezTo>
                    <a:cubicBezTo>
                      <a:pt x="60" y="8"/>
                      <a:pt x="56" y="7"/>
                      <a:pt x="54" y="9"/>
                    </a:cubicBezTo>
                    <a:cubicBezTo>
                      <a:pt x="52" y="11"/>
                      <a:pt x="50" y="12"/>
                      <a:pt x="48" y="12"/>
                    </a:cubicBezTo>
                    <a:cubicBezTo>
                      <a:pt x="47" y="11"/>
                      <a:pt x="43" y="7"/>
                      <a:pt x="43" y="5"/>
                    </a:cubicBezTo>
                    <a:cubicBezTo>
                      <a:pt x="43" y="2"/>
                      <a:pt x="40" y="0"/>
                      <a:pt x="37" y="0"/>
                    </a:cubicBezTo>
                    <a:cubicBezTo>
                      <a:pt x="33" y="0"/>
                      <a:pt x="30" y="2"/>
                      <a:pt x="30" y="5"/>
                    </a:cubicBezTo>
                    <a:cubicBezTo>
                      <a:pt x="30" y="7"/>
                      <a:pt x="29" y="10"/>
                      <a:pt x="27" y="11"/>
                    </a:cubicBezTo>
                    <a:cubicBezTo>
                      <a:pt x="26" y="11"/>
                      <a:pt x="21" y="11"/>
                      <a:pt x="19" y="9"/>
                    </a:cubicBezTo>
                    <a:cubicBezTo>
                      <a:pt x="17" y="7"/>
                      <a:pt x="13" y="8"/>
                      <a:pt x="11" y="10"/>
                    </a:cubicBezTo>
                    <a:cubicBezTo>
                      <a:pt x="8" y="13"/>
                      <a:pt x="8" y="16"/>
                      <a:pt x="10" y="18"/>
                    </a:cubicBezTo>
                    <a:cubicBezTo>
                      <a:pt x="12" y="20"/>
                      <a:pt x="13" y="23"/>
                      <a:pt x="12" y="24"/>
                    </a:cubicBezTo>
                    <a:cubicBezTo>
                      <a:pt x="11" y="26"/>
                      <a:pt x="8" y="30"/>
                      <a:pt x="5" y="30"/>
                    </a:cubicBezTo>
                    <a:cubicBezTo>
                      <a:pt x="2" y="30"/>
                      <a:pt x="0" y="33"/>
                      <a:pt x="0" y="36"/>
                    </a:cubicBezTo>
                    <a:cubicBezTo>
                      <a:pt x="0" y="40"/>
                      <a:pt x="2" y="42"/>
                      <a:pt x="5" y="42"/>
                    </a:cubicBezTo>
                    <a:cubicBezTo>
                      <a:pt x="8" y="42"/>
                      <a:pt x="10" y="44"/>
                      <a:pt x="11" y="45"/>
                    </a:cubicBezTo>
                    <a:cubicBezTo>
                      <a:pt x="11" y="47"/>
                      <a:pt x="12" y="52"/>
                      <a:pt x="10" y="54"/>
                    </a:cubicBezTo>
                    <a:cubicBezTo>
                      <a:pt x="8" y="56"/>
                      <a:pt x="8" y="59"/>
                      <a:pt x="11" y="62"/>
                    </a:cubicBezTo>
                    <a:cubicBezTo>
                      <a:pt x="13" y="64"/>
                      <a:pt x="17" y="65"/>
                      <a:pt x="19" y="63"/>
                    </a:cubicBezTo>
                    <a:cubicBezTo>
                      <a:pt x="21" y="61"/>
                      <a:pt x="23" y="60"/>
                      <a:pt x="25" y="61"/>
                    </a:cubicBezTo>
                    <a:cubicBezTo>
                      <a:pt x="26" y="61"/>
                      <a:pt x="30" y="65"/>
                      <a:pt x="30" y="68"/>
                    </a:cubicBezTo>
                    <a:cubicBezTo>
                      <a:pt x="30" y="70"/>
                      <a:pt x="33" y="72"/>
                      <a:pt x="37" y="72"/>
                    </a:cubicBezTo>
                    <a:cubicBezTo>
                      <a:pt x="40" y="72"/>
                      <a:pt x="43" y="70"/>
                      <a:pt x="43" y="68"/>
                    </a:cubicBezTo>
                    <a:cubicBezTo>
                      <a:pt x="43" y="65"/>
                      <a:pt x="44" y="62"/>
                      <a:pt x="46" y="62"/>
                    </a:cubicBezTo>
                    <a:cubicBezTo>
                      <a:pt x="47" y="61"/>
                      <a:pt x="52" y="61"/>
                      <a:pt x="54" y="63"/>
                    </a:cubicBezTo>
                    <a:cubicBezTo>
                      <a:pt x="56" y="65"/>
                      <a:pt x="60" y="64"/>
                      <a:pt x="62" y="62"/>
                    </a:cubicBezTo>
                    <a:cubicBezTo>
                      <a:pt x="65" y="59"/>
                      <a:pt x="65" y="56"/>
                      <a:pt x="63" y="54"/>
                    </a:cubicBezTo>
                    <a:cubicBezTo>
                      <a:pt x="61" y="52"/>
                      <a:pt x="60" y="49"/>
                      <a:pt x="61" y="48"/>
                    </a:cubicBezTo>
                    <a:cubicBezTo>
                      <a:pt x="62" y="46"/>
                      <a:pt x="65" y="42"/>
                      <a:pt x="68" y="42"/>
                    </a:cubicBezTo>
                    <a:close/>
                    <a:moveTo>
                      <a:pt x="37" y="54"/>
                    </a:moveTo>
                    <a:cubicBezTo>
                      <a:pt x="26" y="54"/>
                      <a:pt x="18" y="46"/>
                      <a:pt x="18" y="36"/>
                    </a:cubicBezTo>
                    <a:cubicBezTo>
                      <a:pt x="18" y="26"/>
                      <a:pt x="26" y="18"/>
                      <a:pt x="37" y="18"/>
                    </a:cubicBezTo>
                    <a:cubicBezTo>
                      <a:pt x="47" y="18"/>
                      <a:pt x="55" y="26"/>
                      <a:pt x="55" y="36"/>
                    </a:cubicBezTo>
                    <a:cubicBezTo>
                      <a:pt x="55" y="46"/>
                      <a:pt x="47" y="54"/>
                      <a:pt x="37" y="5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1" name="Group 319"/>
            <p:cNvGrpSpPr/>
            <p:nvPr/>
          </p:nvGrpSpPr>
          <p:grpSpPr>
            <a:xfrm>
              <a:off x="3222434" y="3333750"/>
              <a:ext cx="601663" cy="438150"/>
              <a:chOff x="4930417" y="3856038"/>
              <a:chExt cx="601663" cy="438150"/>
            </a:xfrm>
            <a:solidFill>
              <a:schemeClr val="bg1"/>
            </a:solidFill>
          </p:grpSpPr>
          <p:sp>
            <p:nvSpPr>
              <p:cNvPr id="56" name="Freeform 68"/>
              <p:cNvSpPr>
                <a:spLocks noEditPoints="1"/>
              </p:cNvSpPr>
              <p:nvPr/>
            </p:nvSpPr>
            <p:spPr bwMode="auto">
              <a:xfrm>
                <a:off x="4955817" y="3856038"/>
                <a:ext cx="539750" cy="387350"/>
              </a:xfrm>
              <a:custGeom>
                <a:avLst/>
                <a:gdLst/>
                <a:ahLst/>
                <a:cxnLst>
                  <a:cxn ang="0">
                    <a:pos x="216" y="13"/>
                  </a:cxn>
                  <a:cxn ang="0">
                    <a:pos x="203" y="0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0" y="143"/>
                  </a:cxn>
                  <a:cxn ang="0">
                    <a:pos x="13" y="155"/>
                  </a:cxn>
                  <a:cxn ang="0">
                    <a:pos x="203" y="155"/>
                  </a:cxn>
                  <a:cxn ang="0">
                    <a:pos x="216" y="143"/>
                  </a:cxn>
                  <a:cxn ang="0">
                    <a:pos x="216" y="13"/>
                  </a:cxn>
                  <a:cxn ang="0">
                    <a:pos x="206" y="138"/>
                  </a:cxn>
                  <a:cxn ang="0">
                    <a:pos x="14" y="138"/>
                  </a:cxn>
                  <a:cxn ang="0">
                    <a:pos x="14" y="13"/>
                  </a:cxn>
                  <a:cxn ang="0">
                    <a:pos x="206" y="13"/>
                  </a:cxn>
                  <a:cxn ang="0">
                    <a:pos x="206" y="138"/>
                  </a:cxn>
                </a:cxnLst>
                <a:rect l="0" t="0" r="r" b="b"/>
                <a:pathLst>
                  <a:path w="216" h="155">
                    <a:moveTo>
                      <a:pt x="216" y="13"/>
                    </a:moveTo>
                    <a:cubicBezTo>
                      <a:pt x="216" y="6"/>
                      <a:pt x="210" y="0"/>
                      <a:pt x="20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50"/>
                      <a:pt x="6" y="155"/>
                      <a:pt x="13" y="155"/>
                    </a:cubicBezTo>
                    <a:cubicBezTo>
                      <a:pt x="203" y="155"/>
                      <a:pt x="203" y="155"/>
                      <a:pt x="203" y="155"/>
                    </a:cubicBezTo>
                    <a:cubicBezTo>
                      <a:pt x="210" y="155"/>
                      <a:pt x="216" y="150"/>
                      <a:pt x="216" y="143"/>
                    </a:cubicBezTo>
                    <a:lnTo>
                      <a:pt x="216" y="13"/>
                    </a:lnTo>
                    <a:close/>
                    <a:moveTo>
                      <a:pt x="206" y="138"/>
                    </a:moveTo>
                    <a:cubicBezTo>
                      <a:pt x="14" y="138"/>
                      <a:pt x="14" y="138"/>
                      <a:pt x="14" y="138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206" y="13"/>
                      <a:pt x="206" y="13"/>
                      <a:pt x="206" y="13"/>
                    </a:cubicBezTo>
                    <a:lnTo>
                      <a:pt x="206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69"/>
              <p:cNvSpPr>
                <a:spLocks/>
              </p:cNvSpPr>
              <p:nvPr/>
            </p:nvSpPr>
            <p:spPr bwMode="auto">
              <a:xfrm>
                <a:off x="4930417" y="4251325"/>
                <a:ext cx="601663" cy="42863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39" y="7"/>
                  </a:cxn>
                  <a:cxn ang="0">
                    <a:pos x="101" y="7"/>
                  </a:cxn>
                  <a:cxn ang="0">
                    <a:pos x="89" y="0"/>
                  </a:cxn>
                  <a:cxn ang="0">
                    <a:pos x="0" y="0"/>
                  </a:cxn>
                  <a:cxn ang="0">
                    <a:pos x="25" y="17"/>
                  </a:cxn>
                  <a:cxn ang="0">
                    <a:pos x="215" y="17"/>
                  </a:cxn>
                  <a:cxn ang="0">
                    <a:pos x="240" y="0"/>
                  </a:cxn>
                  <a:cxn ang="0">
                    <a:pos x="152" y="0"/>
                  </a:cxn>
                </a:cxnLst>
                <a:rect l="0" t="0" r="r" b="b"/>
                <a:pathLst>
                  <a:path w="240" h="17">
                    <a:moveTo>
                      <a:pt x="152" y="0"/>
                    </a:moveTo>
                    <a:cubicBezTo>
                      <a:pt x="152" y="0"/>
                      <a:pt x="152" y="7"/>
                      <a:pt x="139" y="7"/>
                    </a:cubicBezTo>
                    <a:cubicBezTo>
                      <a:pt x="126" y="7"/>
                      <a:pt x="114" y="7"/>
                      <a:pt x="101" y="7"/>
                    </a:cubicBezTo>
                    <a:cubicBezTo>
                      <a:pt x="89" y="7"/>
                      <a:pt x="89" y="0"/>
                      <a:pt x="8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7"/>
                      <a:pt x="25" y="17"/>
                    </a:cubicBezTo>
                    <a:cubicBezTo>
                      <a:pt x="51" y="17"/>
                      <a:pt x="190" y="17"/>
                      <a:pt x="215" y="17"/>
                    </a:cubicBezTo>
                    <a:cubicBezTo>
                      <a:pt x="240" y="17"/>
                      <a:pt x="240" y="0"/>
                      <a:pt x="240" y="0"/>
                    </a:cubicBezTo>
                    <a:lnTo>
                      <a:pt x="1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1970577" y="2114550"/>
              <a:ext cx="1371600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pt-BR" sz="1200" b="1" dirty="0" smtClean="0">
                  <a:solidFill>
                    <a:schemeClr val="bg1"/>
                  </a:solidFill>
                </a:rPr>
                <a:t>PLANO 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pt-BR" sz="1200" b="1" dirty="0" smtClean="0">
                  <a:solidFill>
                    <a:schemeClr val="bg1"/>
                  </a:solidFill>
                </a:rPr>
                <a:t>METROPOLITANO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53" name="Content Placeholder 2"/>
            <p:cNvSpPr txBox="1">
              <a:spLocks/>
            </p:cNvSpPr>
            <p:nvPr/>
          </p:nvSpPr>
          <p:spPr>
            <a:xfrm>
              <a:off x="990600" y="3790950"/>
              <a:ext cx="1371600" cy="304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pt-BR" sz="1200" b="1" dirty="0" smtClean="0">
                  <a:solidFill>
                    <a:schemeClr val="bg1"/>
                  </a:solidFill>
                </a:rPr>
                <a:t>CARTOGRAFIA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54" name="Content Placeholder 2"/>
            <p:cNvSpPr txBox="1">
              <a:spLocks/>
            </p:cNvSpPr>
            <p:nvPr/>
          </p:nvSpPr>
          <p:spPr>
            <a:xfrm>
              <a:off x="1981200" y="2800350"/>
              <a:ext cx="1371600" cy="304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pt-BR" sz="1200" b="1" dirty="0" smtClean="0">
                  <a:solidFill>
                    <a:schemeClr val="bg1"/>
                  </a:solidFill>
                </a:rPr>
                <a:t>MODELO DE 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pt-BR" sz="1200" b="1" dirty="0" smtClean="0">
                  <a:solidFill>
                    <a:schemeClr val="bg1"/>
                  </a:solidFill>
                </a:rPr>
                <a:t>GOVERNANÇA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2819400" y="3790950"/>
              <a:ext cx="1371600" cy="304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pt-BR" sz="1200" b="1" dirty="0" smtClean="0">
                  <a:solidFill>
                    <a:schemeClr val="bg1"/>
                  </a:solidFill>
                </a:rPr>
                <a:t>SISTEMA DE 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pt-BR" sz="1200" b="1" dirty="0" smtClean="0">
                  <a:solidFill>
                    <a:schemeClr val="bg1"/>
                  </a:solidFill>
                </a:rPr>
                <a:t>INFORMAÇÕES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Freeform 42"/>
          <p:cNvSpPr>
            <a:spLocks noEditPoints="1"/>
          </p:cNvSpPr>
          <p:nvPr/>
        </p:nvSpPr>
        <p:spPr bwMode="auto">
          <a:xfrm>
            <a:off x="2521082" y="3714749"/>
            <a:ext cx="726803" cy="509989"/>
          </a:xfrm>
          <a:custGeom>
            <a:avLst/>
            <a:gdLst>
              <a:gd name="T0" fmla="*/ 248 w 256"/>
              <a:gd name="T1" fmla="*/ 0 h 208"/>
              <a:gd name="T2" fmla="*/ 40 w 256"/>
              <a:gd name="T3" fmla="*/ 0 h 208"/>
              <a:gd name="T4" fmla="*/ 32 w 256"/>
              <a:gd name="T5" fmla="*/ 8 h 208"/>
              <a:gd name="T6" fmla="*/ 32 w 256"/>
              <a:gd name="T7" fmla="*/ 32 h 208"/>
              <a:gd name="T8" fmla="*/ 8 w 256"/>
              <a:gd name="T9" fmla="*/ 32 h 208"/>
              <a:gd name="T10" fmla="*/ 0 w 256"/>
              <a:gd name="T11" fmla="*/ 40 h 208"/>
              <a:gd name="T12" fmla="*/ 0 w 256"/>
              <a:gd name="T13" fmla="*/ 200 h 208"/>
              <a:gd name="T14" fmla="*/ 8 w 256"/>
              <a:gd name="T15" fmla="*/ 208 h 208"/>
              <a:gd name="T16" fmla="*/ 216 w 256"/>
              <a:gd name="T17" fmla="*/ 208 h 208"/>
              <a:gd name="T18" fmla="*/ 224 w 256"/>
              <a:gd name="T19" fmla="*/ 200 h 208"/>
              <a:gd name="T20" fmla="*/ 224 w 256"/>
              <a:gd name="T21" fmla="*/ 176 h 208"/>
              <a:gd name="T22" fmla="*/ 248 w 256"/>
              <a:gd name="T23" fmla="*/ 176 h 208"/>
              <a:gd name="T24" fmla="*/ 256 w 256"/>
              <a:gd name="T25" fmla="*/ 168 h 208"/>
              <a:gd name="T26" fmla="*/ 256 w 256"/>
              <a:gd name="T27" fmla="*/ 8 h 208"/>
              <a:gd name="T28" fmla="*/ 248 w 256"/>
              <a:gd name="T29" fmla="*/ 0 h 208"/>
              <a:gd name="T30" fmla="*/ 208 w 256"/>
              <a:gd name="T31" fmla="*/ 48 h 208"/>
              <a:gd name="T32" fmla="*/ 208 w 256"/>
              <a:gd name="T33" fmla="*/ 175 h 208"/>
              <a:gd name="T34" fmla="*/ 165 w 256"/>
              <a:gd name="T35" fmla="*/ 138 h 208"/>
              <a:gd name="T36" fmla="*/ 156 w 256"/>
              <a:gd name="T37" fmla="*/ 137 h 208"/>
              <a:gd name="T38" fmla="*/ 122 w 256"/>
              <a:gd name="T39" fmla="*/ 158 h 208"/>
              <a:gd name="T40" fmla="*/ 70 w 256"/>
              <a:gd name="T41" fmla="*/ 99 h 208"/>
              <a:gd name="T42" fmla="*/ 64 w 256"/>
              <a:gd name="T43" fmla="*/ 96 h 208"/>
              <a:gd name="T44" fmla="*/ 58 w 256"/>
              <a:gd name="T45" fmla="*/ 98 h 208"/>
              <a:gd name="T46" fmla="*/ 16 w 256"/>
              <a:gd name="T47" fmla="*/ 141 h 208"/>
              <a:gd name="T48" fmla="*/ 16 w 256"/>
              <a:gd name="T49" fmla="*/ 48 h 208"/>
              <a:gd name="T50" fmla="*/ 208 w 256"/>
              <a:gd name="T51" fmla="*/ 48 h 208"/>
              <a:gd name="T52" fmla="*/ 16 w 256"/>
              <a:gd name="T53" fmla="*/ 163 h 208"/>
              <a:gd name="T54" fmla="*/ 64 w 256"/>
              <a:gd name="T55" fmla="*/ 116 h 208"/>
              <a:gd name="T56" fmla="*/ 114 w 256"/>
              <a:gd name="T57" fmla="*/ 173 h 208"/>
              <a:gd name="T58" fmla="*/ 124 w 256"/>
              <a:gd name="T59" fmla="*/ 175 h 208"/>
              <a:gd name="T60" fmla="*/ 159 w 256"/>
              <a:gd name="T61" fmla="*/ 154 h 208"/>
              <a:gd name="T62" fmla="*/ 204 w 256"/>
              <a:gd name="T63" fmla="*/ 192 h 208"/>
              <a:gd name="T64" fmla="*/ 16 w 256"/>
              <a:gd name="T65" fmla="*/ 192 h 208"/>
              <a:gd name="T66" fmla="*/ 16 w 256"/>
              <a:gd name="T67" fmla="*/ 163 h 208"/>
              <a:gd name="T68" fmla="*/ 240 w 256"/>
              <a:gd name="T69" fmla="*/ 160 h 208"/>
              <a:gd name="T70" fmla="*/ 224 w 256"/>
              <a:gd name="T71" fmla="*/ 160 h 208"/>
              <a:gd name="T72" fmla="*/ 224 w 256"/>
              <a:gd name="T73" fmla="*/ 40 h 208"/>
              <a:gd name="T74" fmla="*/ 216 w 256"/>
              <a:gd name="T75" fmla="*/ 32 h 208"/>
              <a:gd name="T76" fmla="*/ 48 w 256"/>
              <a:gd name="T77" fmla="*/ 32 h 208"/>
              <a:gd name="T78" fmla="*/ 48 w 256"/>
              <a:gd name="T79" fmla="*/ 16 h 208"/>
              <a:gd name="T80" fmla="*/ 240 w 256"/>
              <a:gd name="T81" fmla="*/ 16 h 208"/>
              <a:gd name="T82" fmla="*/ 240 w 256"/>
              <a:gd name="T83" fmla="*/ 16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6" h="208">
                <a:moveTo>
                  <a:pt x="248" y="0"/>
                </a:move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2" y="4"/>
                  <a:pt x="32" y="8"/>
                </a:cubicBezTo>
                <a:cubicBezTo>
                  <a:pt x="32" y="32"/>
                  <a:pt x="32" y="32"/>
                  <a:pt x="32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4" y="32"/>
                  <a:pt x="0" y="36"/>
                  <a:pt x="0" y="40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04"/>
                  <a:pt x="4" y="208"/>
                  <a:pt x="8" y="208"/>
                </a:cubicBezTo>
                <a:cubicBezTo>
                  <a:pt x="216" y="208"/>
                  <a:pt x="216" y="208"/>
                  <a:pt x="216" y="208"/>
                </a:cubicBezTo>
                <a:cubicBezTo>
                  <a:pt x="220" y="208"/>
                  <a:pt x="224" y="204"/>
                  <a:pt x="224" y="200"/>
                </a:cubicBezTo>
                <a:cubicBezTo>
                  <a:pt x="224" y="176"/>
                  <a:pt x="224" y="176"/>
                  <a:pt x="224" y="176"/>
                </a:cubicBezTo>
                <a:cubicBezTo>
                  <a:pt x="248" y="176"/>
                  <a:pt x="248" y="176"/>
                  <a:pt x="248" y="176"/>
                </a:cubicBezTo>
                <a:cubicBezTo>
                  <a:pt x="252" y="176"/>
                  <a:pt x="256" y="172"/>
                  <a:pt x="256" y="168"/>
                </a:cubicBezTo>
                <a:cubicBezTo>
                  <a:pt x="256" y="8"/>
                  <a:pt x="256" y="8"/>
                  <a:pt x="256" y="8"/>
                </a:cubicBezTo>
                <a:cubicBezTo>
                  <a:pt x="256" y="4"/>
                  <a:pt x="252" y="0"/>
                  <a:pt x="248" y="0"/>
                </a:cubicBezTo>
                <a:close/>
                <a:moveTo>
                  <a:pt x="208" y="48"/>
                </a:moveTo>
                <a:cubicBezTo>
                  <a:pt x="208" y="175"/>
                  <a:pt x="208" y="175"/>
                  <a:pt x="208" y="175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3" y="136"/>
                  <a:pt x="159" y="135"/>
                  <a:pt x="156" y="137"/>
                </a:cubicBezTo>
                <a:cubicBezTo>
                  <a:pt x="122" y="158"/>
                  <a:pt x="122" y="158"/>
                  <a:pt x="122" y="158"/>
                </a:cubicBezTo>
                <a:cubicBezTo>
                  <a:pt x="70" y="99"/>
                  <a:pt x="70" y="99"/>
                  <a:pt x="70" y="99"/>
                </a:cubicBezTo>
                <a:cubicBezTo>
                  <a:pt x="69" y="97"/>
                  <a:pt x="66" y="96"/>
                  <a:pt x="64" y="96"/>
                </a:cubicBezTo>
                <a:cubicBezTo>
                  <a:pt x="62" y="96"/>
                  <a:pt x="60" y="97"/>
                  <a:pt x="58" y="98"/>
                </a:cubicBezTo>
                <a:cubicBezTo>
                  <a:pt x="16" y="141"/>
                  <a:pt x="16" y="141"/>
                  <a:pt x="16" y="141"/>
                </a:cubicBezTo>
                <a:cubicBezTo>
                  <a:pt x="16" y="48"/>
                  <a:pt x="16" y="48"/>
                  <a:pt x="16" y="48"/>
                </a:cubicBezTo>
                <a:lnTo>
                  <a:pt x="208" y="48"/>
                </a:lnTo>
                <a:close/>
                <a:moveTo>
                  <a:pt x="16" y="163"/>
                </a:moveTo>
                <a:cubicBezTo>
                  <a:pt x="64" y="116"/>
                  <a:pt x="64" y="116"/>
                  <a:pt x="64" y="116"/>
                </a:cubicBezTo>
                <a:cubicBezTo>
                  <a:pt x="114" y="173"/>
                  <a:pt x="114" y="173"/>
                  <a:pt x="114" y="173"/>
                </a:cubicBezTo>
                <a:cubicBezTo>
                  <a:pt x="117" y="176"/>
                  <a:pt x="121" y="177"/>
                  <a:pt x="124" y="175"/>
                </a:cubicBezTo>
                <a:cubicBezTo>
                  <a:pt x="159" y="154"/>
                  <a:pt x="159" y="154"/>
                  <a:pt x="159" y="154"/>
                </a:cubicBezTo>
                <a:cubicBezTo>
                  <a:pt x="204" y="192"/>
                  <a:pt x="204" y="192"/>
                  <a:pt x="204" y="192"/>
                </a:cubicBezTo>
                <a:cubicBezTo>
                  <a:pt x="16" y="192"/>
                  <a:pt x="16" y="192"/>
                  <a:pt x="16" y="192"/>
                </a:cubicBezTo>
                <a:lnTo>
                  <a:pt x="16" y="163"/>
                </a:lnTo>
                <a:close/>
                <a:moveTo>
                  <a:pt x="240" y="160"/>
                </a:moveTo>
                <a:cubicBezTo>
                  <a:pt x="224" y="160"/>
                  <a:pt x="224" y="160"/>
                  <a:pt x="224" y="160"/>
                </a:cubicBezTo>
                <a:cubicBezTo>
                  <a:pt x="224" y="40"/>
                  <a:pt x="224" y="40"/>
                  <a:pt x="224" y="40"/>
                </a:cubicBezTo>
                <a:cubicBezTo>
                  <a:pt x="224" y="36"/>
                  <a:pt x="220" y="32"/>
                  <a:pt x="216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16"/>
                  <a:pt x="48" y="16"/>
                  <a:pt x="48" y="16"/>
                </a:cubicBezTo>
                <a:cubicBezTo>
                  <a:pt x="240" y="16"/>
                  <a:pt x="240" y="16"/>
                  <a:pt x="240" y="16"/>
                </a:cubicBezTo>
                <a:lnTo>
                  <a:pt x="240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" name="Group 8"/>
          <p:cNvGrpSpPr/>
          <p:nvPr/>
        </p:nvGrpSpPr>
        <p:grpSpPr>
          <a:xfrm>
            <a:off x="3822909" y="3562350"/>
            <a:ext cx="977691" cy="550641"/>
            <a:chOff x="838200" y="3354388"/>
            <a:chExt cx="1262063" cy="601663"/>
          </a:xfrm>
          <a:solidFill>
            <a:schemeClr val="bg1"/>
          </a:solidFill>
        </p:grpSpPr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1062038" y="3354388"/>
              <a:ext cx="817563" cy="601663"/>
            </a:xfrm>
            <a:custGeom>
              <a:avLst/>
              <a:gdLst>
                <a:gd name="T0" fmla="*/ 404 w 2574"/>
                <a:gd name="T1" fmla="*/ 1251 h 1896"/>
                <a:gd name="T2" fmla="*/ 587 w 2574"/>
                <a:gd name="T3" fmla="*/ 1383 h 1896"/>
                <a:gd name="T4" fmla="*/ 816 w 2574"/>
                <a:gd name="T5" fmla="*/ 1549 h 1896"/>
                <a:gd name="T6" fmla="*/ 1015 w 2574"/>
                <a:gd name="T7" fmla="*/ 1692 h 1896"/>
                <a:gd name="T8" fmla="*/ 1138 w 2574"/>
                <a:gd name="T9" fmla="*/ 1781 h 1896"/>
                <a:gd name="T10" fmla="*/ 1187 w 2574"/>
                <a:gd name="T11" fmla="*/ 1806 h 1896"/>
                <a:gd name="T12" fmla="*/ 1290 w 2574"/>
                <a:gd name="T13" fmla="*/ 1826 h 1896"/>
                <a:gd name="T14" fmla="*/ 1343 w 2574"/>
                <a:gd name="T15" fmla="*/ 1800 h 1896"/>
                <a:gd name="T16" fmla="*/ 1370 w 2574"/>
                <a:gd name="T17" fmla="*/ 1678 h 1896"/>
                <a:gd name="T18" fmla="*/ 1429 w 2574"/>
                <a:gd name="T19" fmla="*/ 1732 h 1896"/>
                <a:gd name="T20" fmla="*/ 1530 w 2574"/>
                <a:gd name="T21" fmla="*/ 1781 h 1896"/>
                <a:gd name="T22" fmla="*/ 1622 w 2574"/>
                <a:gd name="T23" fmla="*/ 1755 h 1896"/>
                <a:gd name="T24" fmla="*/ 1667 w 2574"/>
                <a:gd name="T25" fmla="*/ 1714 h 1896"/>
                <a:gd name="T26" fmla="*/ 1383 w 2574"/>
                <a:gd name="T27" fmla="*/ 1251 h 1896"/>
                <a:gd name="T28" fmla="*/ 1769 w 2574"/>
                <a:gd name="T29" fmla="*/ 1672 h 1896"/>
                <a:gd name="T30" fmla="*/ 1895 w 2574"/>
                <a:gd name="T31" fmla="*/ 1680 h 1896"/>
                <a:gd name="T32" fmla="*/ 1960 w 2574"/>
                <a:gd name="T33" fmla="*/ 1635 h 1896"/>
                <a:gd name="T34" fmla="*/ 1961 w 2574"/>
                <a:gd name="T35" fmla="*/ 1574 h 1896"/>
                <a:gd name="T36" fmla="*/ 2098 w 2574"/>
                <a:gd name="T37" fmla="*/ 1582 h 1896"/>
                <a:gd name="T38" fmla="*/ 2175 w 2574"/>
                <a:gd name="T39" fmla="*/ 1592 h 1896"/>
                <a:gd name="T40" fmla="*/ 2219 w 2574"/>
                <a:gd name="T41" fmla="*/ 1572 h 1896"/>
                <a:gd name="T42" fmla="*/ 2254 w 2574"/>
                <a:gd name="T43" fmla="*/ 1512 h 1896"/>
                <a:gd name="T44" fmla="*/ 2228 w 2574"/>
                <a:gd name="T45" fmla="*/ 1337 h 1896"/>
                <a:gd name="T46" fmla="*/ 822 w 2574"/>
                <a:gd name="T47" fmla="*/ 581 h 1896"/>
                <a:gd name="T48" fmla="*/ 671 w 2574"/>
                <a:gd name="T49" fmla="*/ 578 h 1896"/>
                <a:gd name="T50" fmla="*/ 597 w 2574"/>
                <a:gd name="T51" fmla="*/ 525 h 1896"/>
                <a:gd name="T52" fmla="*/ 573 w 2574"/>
                <a:gd name="T53" fmla="*/ 477 h 1896"/>
                <a:gd name="T54" fmla="*/ 839 w 2574"/>
                <a:gd name="T55" fmla="*/ 0 h 1896"/>
                <a:gd name="T56" fmla="*/ 2574 w 2574"/>
                <a:gd name="T57" fmla="*/ 1291 h 1896"/>
                <a:gd name="T58" fmla="*/ 2318 w 2574"/>
                <a:gd name="T59" fmla="*/ 1557 h 1896"/>
                <a:gd name="T60" fmla="*/ 2250 w 2574"/>
                <a:gd name="T61" fmla="*/ 1637 h 1896"/>
                <a:gd name="T62" fmla="*/ 2147 w 2574"/>
                <a:gd name="T63" fmla="*/ 1660 h 1896"/>
                <a:gd name="T64" fmla="*/ 2068 w 2574"/>
                <a:gd name="T65" fmla="*/ 1648 h 1896"/>
                <a:gd name="T66" fmla="*/ 2027 w 2574"/>
                <a:gd name="T67" fmla="*/ 1658 h 1896"/>
                <a:gd name="T68" fmla="*/ 1964 w 2574"/>
                <a:gd name="T69" fmla="*/ 1723 h 1896"/>
                <a:gd name="T70" fmla="*/ 1852 w 2574"/>
                <a:gd name="T71" fmla="*/ 1760 h 1896"/>
                <a:gd name="T72" fmla="*/ 1733 w 2574"/>
                <a:gd name="T73" fmla="*/ 1740 h 1896"/>
                <a:gd name="T74" fmla="*/ 1663 w 2574"/>
                <a:gd name="T75" fmla="*/ 1814 h 1896"/>
                <a:gd name="T76" fmla="*/ 1551 w 2574"/>
                <a:gd name="T77" fmla="*/ 1854 h 1896"/>
                <a:gd name="T78" fmla="*/ 1406 w 2574"/>
                <a:gd name="T79" fmla="*/ 1832 h 1896"/>
                <a:gd name="T80" fmla="*/ 1317 w 2574"/>
                <a:gd name="T81" fmla="*/ 1895 h 1896"/>
                <a:gd name="T82" fmla="*/ 1185 w 2574"/>
                <a:gd name="T83" fmla="*/ 1879 h 1896"/>
                <a:gd name="T84" fmla="*/ 1116 w 2574"/>
                <a:gd name="T85" fmla="*/ 1851 h 1896"/>
                <a:gd name="T86" fmla="*/ 1040 w 2574"/>
                <a:gd name="T87" fmla="*/ 1798 h 1896"/>
                <a:gd name="T88" fmla="*/ 931 w 2574"/>
                <a:gd name="T89" fmla="*/ 1820 h 1896"/>
                <a:gd name="T90" fmla="*/ 859 w 2574"/>
                <a:gd name="T91" fmla="*/ 1849 h 1896"/>
                <a:gd name="T92" fmla="*/ 762 w 2574"/>
                <a:gd name="T93" fmla="*/ 1829 h 1896"/>
                <a:gd name="T94" fmla="*/ 700 w 2574"/>
                <a:gd name="T95" fmla="*/ 1771 h 1896"/>
                <a:gd name="T96" fmla="*/ 672 w 2574"/>
                <a:gd name="T97" fmla="*/ 1703 h 1896"/>
                <a:gd name="T98" fmla="*/ 620 w 2574"/>
                <a:gd name="T99" fmla="*/ 1707 h 1896"/>
                <a:gd name="T100" fmla="*/ 520 w 2574"/>
                <a:gd name="T101" fmla="*/ 1709 h 1896"/>
                <a:gd name="T102" fmla="*/ 451 w 2574"/>
                <a:gd name="T103" fmla="*/ 1637 h 1896"/>
                <a:gd name="T104" fmla="*/ 441 w 2574"/>
                <a:gd name="T105" fmla="*/ 1559 h 1896"/>
                <a:gd name="T106" fmla="*/ 433 w 2574"/>
                <a:gd name="T107" fmla="*/ 1481 h 1896"/>
                <a:gd name="T108" fmla="*/ 397 w 2574"/>
                <a:gd name="T109" fmla="*/ 1500 h 1896"/>
                <a:gd name="T110" fmla="*/ 312 w 2574"/>
                <a:gd name="T111" fmla="*/ 1542 h 1896"/>
                <a:gd name="T112" fmla="*/ 241 w 2574"/>
                <a:gd name="T113" fmla="*/ 1531 h 1896"/>
                <a:gd name="T114" fmla="*/ 169 w 2574"/>
                <a:gd name="T115" fmla="*/ 1462 h 1896"/>
                <a:gd name="T116" fmla="*/ 160 w 2574"/>
                <a:gd name="T117" fmla="*/ 1369 h 1896"/>
                <a:gd name="T118" fmla="*/ 0 w 2574"/>
                <a:gd name="T119" fmla="*/ 312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74" h="1896">
                  <a:moveTo>
                    <a:pt x="854" y="74"/>
                  </a:moveTo>
                  <a:lnTo>
                    <a:pt x="336" y="389"/>
                  </a:lnTo>
                  <a:lnTo>
                    <a:pt x="70" y="383"/>
                  </a:lnTo>
                  <a:lnTo>
                    <a:pt x="81" y="1223"/>
                  </a:lnTo>
                  <a:lnTo>
                    <a:pt x="404" y="1251"/>
                  </a:lnTo>
                  <a:lnTo>
                    <a:pt x="411" y="1256"/>
                  </a:lnTo>
                  <a:lnTo>
                    <a:pt x="454" y="1286"/>
                  </a:lnTo>
                  <a:lnTo>
                    <a:pt x="497" y="1318"/>
                  </a:lnTo>
                  <a:lnTo>
                    <a:pt x="542" y="1351"/>
                  </a:lnTo>
                  <a:lnTo>
                    <a:pt x="587" y="1383"/>
                  </a:lnTo>
                  <a:lnTo>
                    <a:pt x="634" y="1417"/>
                  </a:lnTo>
                  <a:lnTo>
                    <a:pt x="680" y="1451"/>
                  </a:lnTo>
                  <a:lnTo>
                    <a:pt x="726" y="1484"/>
                  </a:lnTo>
                  <a:lnTo>
                    <a:pt x="772" y="1517"/>
                  </a:lnTo>
                  <a:lnTo>
                    <a:pt x="816" y="1549"/>
                  </a:lnTo>
                  <a:lnTo>
                    <a:pt x="860" y="1581"/>
                  </a:lnTo>
                  <a:lnTo>
                    <a:pt x="902" y="1611"/>
                  </a:lnTo>
                  <a:lnTo>
                    <a:pt x="942" y="1640"/>
                  </a:lnTo>
                  <a:lnTo>
                    <a:pt x="979" y="1668"/>
                  </a:lnTo>
                  <a:lnTo>
                    <a:pt x="1015" y="1692"/>
                  </a:lnTo>
                  <a:lnTo>
                    <a:pt x="1047" y="1715"/>
                  </a:lnTo>
                  <a:lnTo>
                    <a:pt x="1075" y="1736"/>
                  </a:lnTo>
                  <a:lnTo>
                    <a:pt x="1100" y="1754"/>
                  </a:lnTo>
                  <a:lnTo>
                    <a:pt x="1121" y="1769"/>
                  </a:lnTo>
                  <a:lnTo>
                    <a:pt x="1138" y="1781"/>
                  </a:lnTo>
                  <a:lnTo>
                    <a:pt x="1149" y="1788"/>
                  </a:lnTo>
                  <a:lnTo>
                    <a:pt x="1155" y="1793"/>
                  </a:lnTo>
                  <a:lnTo>
                    <a:pt x="1162" y="1795"/>
                  </a:lnTo>
                  <a:lnTo>
                    <a:pt x="1173" y="1800"/>
                  </a:lnTo>
                  <a:lnTo>
                    <a:pt x="1187" y="1806"/>
                  </a:lnTo>
                  <a:lnTo>
                    <a:pt x="1206" y="1811"/>
                  </a:lnTo>
                  <a:lnTo>
                    <a:pt x="1226" y="1817"/>
                  </a:lnTo>
                  <a:lnTo>
                    <a:pt x="1247" y="1821"/>
                  </a:lnTo>
                  <a:lnTo>
                    <a:pt x="1268" y="1824"/>
                  </a:lnTo>
                  <a:lnTo>
                    <a:pt x="1290" y="1826"/>
                  </a:lnTo>
                  <a:lnTo>
                    <a:pt x="1304" y="1826"/>
                  </a:lnTo>
                  <a:lnTo>
                    <a:pt x="1317" y="1823"/>
                  </a:lnTo>
                  <a:lnTo>
                    <a:pt x="1329" y="1818"/>
                  </a:lnTo>
                  <a:lnTo>
                    <a:pt x="1337" y="1811"/>
                  </a:lnTo>
                  <a:lnTo>
                    <a:pt x="1343" y="1800"/>
                  </a:lnTo>
                  <a:lnTo>
                    <a:pt x="1345" y="1784"/>
                  </a:lnTo>
                  <a:lnTo>
                    <a:pt x="1343" y="1765"/>
                  </a:lnTo>
                  <a:lnTo>
                    <a:pt x="1063" y="1346"/>
                  </a:lnTo>
                  <a:lnTo>
                    <a:pt x="1121" y="1306"/>
                  </a:lnTo>
                  <a:lnTo>
                    <a:pt x="1370" y="1678"/>
                  </a:lnTo>
                  <a:lnTo>
                    <a:pt x="1397" y="1704"/>
                  </a:lnTo>
                  <a:lnTo>
                    <a:pt x="1399" y="1707"/>
                  </a:lnTo>
                  <a:lnTo>
                    <a:pt x="1405" y="1713"/>
                  </a:lnTo>
                  <a:lnTo>
                    <a:pt x="1416" y="1723"/>
                  </a:lnTo>
                  <a:lnTo>
                    <a:pt x="1429" y="1732"/>
                  </a:lnTo>
                  <a:lnTo>
                    <a:pt x="1446" y="1744"/>
                  </a:lnTo>
                  <a:lnTo>
                    <a:pt x="1464" y="1757"/>
                  </a:lnTo>
                  <a:lnTo>
                    <a:pt x="1485" y="1766"/>
                  </a:lnTo>
                  <a:lnTo>
                    <a:pt x="1507" y="1776"/>
                  </a:lnTo>
                  <a:lnTo>
                    <a:pt x="1530" y="1781"/>
                  </a:lnTo>
                  <a:lnTo>
                    <a:pt x="1551" y="1783"/>
                  </a:lnTo>
                  <a:lnTo>
                    <a:pt x="1573" y="1781"/>
                  </a:lnTo>
                  <a:lnTo>
                    <a:pt x="1594" y="1774"/>
                  </a:lnTo>
                  <a:lnTo>
                    <a:pt x="1612" y="1761"/>
                  </a:lnTo>
                  <a:lnTo>
                    <a:pt x="1622" y="1755"/>
                  </a:lnTo>
                  <a:lnTo>
                    <a:pt x="1629" y="1752"/>
                  </a:lnTo>
                  <a:lnTo>
                    <a:pt x="1640" y="1746"/>
                  </a:lnTo>
                  <a:lnTo>
                    <a:pt x="1651" y="1737"/>
                  </a:lnTo>
                  <a:lnTo>
                    <a:pt x="1660" y="1726"/>
                  </a:lnTo>
                  <a:lnTo>
                    <a:pt x="1667" y="1714"/>
                  </a:lnTo>
                  <a:lnTo>
                    <a:pt x="1670" y="1701"/>
                  </a:lnTo>
                  <a:lnTo>
                    <a:pt x="1667" y="1686"/>
                  </a:lnTo>
                  <a:lnTo>
                    <a:pt x="1661" y="1669"/>
                  </a:lnTo>
                  <a:lnTo>
                    <a:pt x="1663" y="1668"/>
                  </a:lnTo>
                  <a:lnTo>
                    <a:pt x="1383" y="1251"/>
                  </a:lnTo>
                  <a:lnTo>
                    <a:pt x="1441" y="1212"/>
                  </a:lnTo>
                  <a:lnTo>
                    <a:pt x="1728" y="1640"/>
                  </a:lnTo>
                  <a:lnTo>
                    <a:pt x="1738" y="1649"/>
                  </a:lnTo>
                  <a:lnTo>
                    <a:pt x="1751" y="1660"/>
                  </a:lnTo>
                  <a:lnTo>
                    <a:pt x="1769" y="1672"/>
                  </a:lnTo>
                  <a:lnTo>
                    <a:pt x="1790" y="1681"/>
                  </a:lnTo>
                  <a:lnTo>
                    <a:pt x="1814" y="1689"/>
                  </a:lnTo>
                  <a:lnTo>
                    <a:pt x="1840" y="1691"/>
                  </a:lnTo>
                  <a:lnTo>
                    <a:pt x="1867" y="1689"/>
                  </a:lnTo>
                  <a:lnTo>
                    <a:pt x="1895" y="1680"/>
                  </a:lnTo>
                  <a:lnTo>
                    <a:pt x="1912" y="1671"/>
                  </a:lnTo>
                  <a:lnTo>
                    <a:pt x="1929" y="1661"/>
                  </a:lnTo>
                  <a:lnTo>
                    <a:pt x="1943" y="1651"/>
                  </a:lnTo>
                  <a:lnTo>
                    <a:pt x="1954" y="1643"/>
                  </a:lnTo>
                  <a:lnTo>
                    <a:pt x="1960" y="1635"/>
                  </a:lnTo>
                  <a:lnTo>
                    <a:pt x="1962" y="1627"/>
                  </a:lnTo>
                  <a:lnTo>
                    <a:pt x="1964" y="1611"/>
                  </a:lnTo>
                  <a:lnTo>
                    <a:pt x="1964" y="1593"/>
                  </a:lnTo>
                  <a:lnTo>
                    <a:pt x="1962" y="1572"/>
                  </a:lnTo>
                  <a:lnTo>
                    <a:pt x="1961" y="1574"/>
                  </a:lnTo>
                  <a:lnTo>
                    <a:pt x="1676" y="1146"/>
                  </a:lnTo>
                  <a:lnTo>
                    <a:pt x="1733" y="1107"/>
                  </a:lnTo>
                  <a:lnTo>
                    <a:pt x="2018" y="1532"/>
                  </a:lnTo>
                  <a:lnTo>
                    <a:pt x="2087" y="1580"/>
                  </a:lnTo>
                  <a:lnTo>
                    <a:pt x="2098" y="1582"/>
                  </a:lnTo>
                  <a:lnTo>
                    <a:pt x="2114" y="1586"/>
                  </a:lnTo>
                  <a:lnTo>
                    <a:pt x="2132" y="1588"/>
                  </a:lnTo>
                  <a:lnTo>
                    <a:pt x="2150" y="1591"/>
                  </a:lnTo>
                  <a:lnTo>
                    <a:pt x="2169" y="1592"/>
                  </a:lnTo>
                  <a:lnTo>
                    <a:pt x="2175" y="1592"/>
                  </a:lnTo>
                  <a:lnTo>
                    <a:pt x="2180" y="1592"/>
                  </a:lnTo>
                  <a:lnTo>
                    <a:pt x="2184" y="1591"/>
                  </a:lnTo>
                  <a:lnTo>
                    <a:pt x="2187" y="1591"/>
                  </a:lnTo>
                  <a:lnTo>
                    <a:pt x="2203" y="1583"/>
                  </a:lnTo>
                  <a:lnTo>
                    <a:pt x="2219" y="1572"/>
                  </a:lnTo>
                  <a:lnTo>
                    <a:pt x="2233" y="1560"/>
                  </a:lnTo>
                  <a:lnTo>
                    <a:pt x="2244" y="1548"/>
                  </a:lnTo>
                  <a:lnTo>
                    <a:pt x="2251" y="1537"/>
                  </a:lnTo>
                  <a:lnTo>
                    <a:pt x="2253" y="1528"/>
                  </a:lnTo>
                  <a:lnTo>
                    <a:pt x="2254" y="1512"/>
                  </a:lnTo>
                  <a:lnTo>
                    <a:pt x="2255" y="1492"/>
                  </a:lnTo>
                  <a:lnTo>
                    <a:pt x="2255" y="1469"/>
                  </a:lnTo>
                  <a:lnTo>
                    <a:pt x="2254" y="1444"/>
                  </a:lnTo>
                  <a:lnTo>
                    <a:pt x="2254" y="1420"/>
                  </a:lnTo>
                  <a:lnTo>
                    <a:pt x="2228" y="1337"/>
                  </a:lnTo>
                  <a:lnTo>
                    <a:pt x="1617" y="547"/>
                  </a:lnTo>
                  <a:lnTo>
                    <a:pt x="1453" y="454"/>
                  </a:lnTo>
                  <a:lnTo>
                    <a:pt x="1132" y="458"/>
                  </a:lnTo>
                  <a:lnTo>
                    <a:pt x="863" y="570"/>
                  </a:lnTo>
                  <a:lnTo>
                    <a:pt x="822" y="581"/>
                  </a:lnTo>
                  <a:lnTo>
                    <a:pt x="785" y="587"/>
                  </a:lnTo>
                  <a:lnTo>
                    <a:pt x="751" y="589"/>
                  </a:lnTo>
                  <a:lnTo>
                    <a:pt x="721" y="588"/>
                  </a:lnTo>
                  <a:lnTo>
                    <a:pt x="694" y="584"/>
                  </a:lnTo>
                  <a:lnTo>
                    <a:pt x="671" y="578"/>
                  </a:lnTo>
                  <a:lnTo>
                    <a:pt x="652" y="570"/>
                  </a:lnTo>
                  <a:lnTo>
                    <a:pt x="634" y="560"/>
                  </a:lnTo>
                  <a:lnTo>
                    <a:pt x="619" y="549"/>
                  </a:lnTo>
                  <a:lnTo>
                    <a:pt x="607" y="537"/>
                  </a:lnTo>
                  <a:lnTo>
                    <a:pt x="597" y="525"/>
                  </a:lnTo>
                  <a:lnTo>
                    <a:pt x="589" y="513"/>
                  </a:lnTo>
                  <a:lnTo>
                    <a:pt x="583" y="502"/>
                  </a:lnTo>
                  <a:lnTo>
                    <a:pt x="578" y="492"/>
                  </a:lnTo>
                  <a:lnTo>
                    <a:pt x="576" y="483"/>
                  </a:lnTo>
                  <a:lnTo>
                    <a:pt x="573" y="477"/>
                  </a:lnTo>
                  <a:lnTo>
                    <a:pt x="572" y="472"/>
                  </a:lnTo>
                  <a:lnTo>
                    <a:pt x="572" y="471"/>
                  </a:lnTo>
                  <a:lnTo>
                    <a:pt x="1021" y="103"/>
                  </a:lnTo>
                  <a:lnTo>
                    <a:pt x="854" y="74"/>
                  </a:lnTo>
                  <a:close/>
                  <a:moveTo>
                    <a:pt x="839" y="0"/>
                  </a:moveTo>
                  <a:lnTo>
                    <a:pt x="1152" y="55"/>
                  </a:lnTo>
                  <a:lnTo>
                    <a:pt x="1658" y="55"/>
                  </a:lnTo>
                  <a:lnTo>
                    <a:pt x="2265" y="353"/>
                  </a:lnTo>
                  <a:lnTo>
                    <a:pt x="2568" y="353"/>
                  </a:lnTo>
                  <a:lnTo>
                    <a:pt x="2574" y="1291"/>
                  </a:lnTo>
                  <a:lnTo>
                    <a:pt x="2324" y="1431"/>
                  </a:lnTo>
                  <a:lnTo>
                    <a:pt x="2325" y="1472"/>
                  </a:lnTo>
                  <a:lnTo>
                    <a:pt x="2324" y="1507"/>
                  </a:lnTo>
                  <a:lnTo>
                    <a:pt x="2322" y="1536"/>
                  </a:lnTo>
                  <a:lnTo>
                    <a:pt x="2318" y="1557"/>
                  </a:lnTo>
                  <a:lnTo>
                    <a:pt x="2313" y="1571"/>
                  </a:lnTo>
                  <a:lnTo>
                    <a:pt x="2302" y="1587"/>
                  </a:lnTo>
                  <a:lnTo>
                    <a:pt x="2289" y="1604"/>
                  </a:lnTo>
                  <a:lnTo>
                    <a:pt x="2271" y="1621"/>
                  </a:lnTo>
                  <a:lnTo>
                    <a:pt x="2250" y="1637"/>
                  </a:lnTo>
                  <a:lnTo>
                    <a:pt x="2227" y="1650"/>
                  </a:lnTo>
                  <a:lnTo>
                    <a:pt x="2202" y="1658"/>
                  </a:lnTo>
                  <a:lnTo>
                    <a:pt x="2186" y="1661"/>
                  </a:lnTo>
                  <a:lnTo>
                    <a:pt x="2167" y="1661"/>
                  </a:lnTo>
                  <a:lnTo>
                    <a:pt x="2147" y="1660"/>
                  </a:lnTo>
                  <a:lnTo>
                    <a:pt x="2127" y="1658"/>
                  </a:lnTo>
                  <a:lnTo>
                    <a:pt x="2108" y="1655"/>
                  </a:lnTo>
                  <a:lnTo>
                    <a:pt x="2091" y="1652"/>
                  </a:lnTo>
                  <a:lnTo>
                    <a:pt x="2077" y="1650"/>
                  </a:lnTo>
                  <a:lnTo>
                    <a:pt x="2068" y="1648"/>
                  </a:lnTo>
                  <a:lnTo>
                    <a:pt x="2063" y="1646"/>
                  </a:lnTo>
                  <a:lnTo>
                    <a:pt x="2052" y="1641"/>
                  </a:lnTo>
                  <a:lnTo>
                    <a:pt x="2033" y="1628"/>
                  </a:lnTo>
                  <a:lnTo>
                    <a:pt x="2030" y="1644"/>
                  </a:lnTo>
                  <a:lnTo>
                    <a:pt x="2027" y="1658"/>
                  </a:lnTo>
                  <a:lnTo>
                    <a:pt x="2021" y="1672"/>
                  </a:lnTo>
                  <a:lnTo>
                    <a:pt x="2010" y="1685"/>
                  </a:lnTo>
                  <a:lnTo>
                    <a:pt x="1996" y="1698"/>
                  </a:lnTo>
                  <a:lnTo>
                    <a:pt x="1979" y="1712"/>
                  </a:lnTo>
                  <a:lnTo>
                    <a:pt x="1964" y="1723"/>
                  </a:lnTo>
                  <a:lnTo>
                    <a:pt x="1947" y="1731"/>
                  </a:lnTo>
                  <a:lnTo>
                    <a:pt x="1933" y="1738"/>
                  </a:lnTo>
                  <a:lnTo>
                    <a:pt x="1924" y="1743"/>
                  </a:lnTo>
                  <a:lnTo>
                    <a:pt x="1888" y="1755"/>
                  </a:lnTo>
                  <a:lnTo>
                    <a:pt x="1852" y="1760"/>
                  </a:lnTo>
                  <a:lnTo>
                    <a:pt x="1820" y="1759"/>
                  </a:lnTo>
                  <a:lnTo>
                    <a:pt x="1788" y="1754"/>
                  </a:lnTo>
                  <a:lnTo>
                    <a:pt x="1759" y="1744"/>
                  </a:lnTo>
                  <a:lnTo>
                    <a:pt x="1735" y="1732"/>
                  </a:lnTo>
                  <a:lnTo>
                    <a:pt x="1733" y="1740"/>
                  </a:lnTo>
                  <a:lnTo>
                    <a:pt x="1721" y="1761"/>
                  </a:lnTo>
                  <a:lnTo>
                    <a:pt x="1707" y="1780"/>
                  </a:lnTo>
                  <a:lnTo>
                    <a:pt x="1692" y="1794"/>
                  </a:lnTo>
                  <a:lnTo>
                    <a:pt x="1676" y="1805"/>
                  </a:lnTo>
                  <a:lnTo>
                    <a:pt x="1663" y="1814"/>
                  </a:lnTo>
                  <a:lnTo>
                    <a:pt x="1653" y="1818"/>
                  </a:lnTo>
                  <a:lnTo>
                    <a:pt x="1630" y="1834"/>
                  </a:lnTo>
                  <a:lnTo>
                    <a:pt x="1606" y="1845"/>
                  </a:lnTo>
                  <a:lnTo>
                    <a:pt x="1579" y="1851"/>
                  </a:lnTo>
                  <a:lnTo>
                    <a:pt x="1551" y="1854"/>
                  </a:lnTo>
                  <a:lnTo>
                    <a:pt x="1514" y="1850"/>
                  </a:lnTo>
                  <a:lnTo>
                    <a:pt x="1478" y="1839"/>
                  </a:lnTo>
                  <a:lnTo>
                    <a:pt x="1444" y="1824"/>
                  </a:lnTo>
                  <a:lnTo>
                    <a:pt x="1414" y="1806"/>
                  </a:lnTo>
                  <a:lnTo>
                    <a:pt x="1406" y="1832"/>
                  </a:lnTo>
                  <a:lnTo>
                    <a:pt x="1394" y="1854"/>
                  </a:lnTo>
                  <a:lnTo>
                    <a:pt x="1380" y="1868"/>
                  </a:lnTo>
                  <a:lnTo>
                    <a:pt x="1362" y="1880"/>
                  </a:lnTo>
                  <a:lnTo>
                    <a:pt x="1341" y="1889"/>
                  </a:lnTo>
                  <a:lnTo>
                    <a:pt x="1317" y="1895"/>
                  </a:lnTo>
                  <a:lnTo>
                    <a:pt x="1290" y="1896"/>
                  </a:lnTo>
                  <a:lnTo>
                    <a:pt x="1264" y="1895"/>
                  </a:lnTo>
                  <a:lnTo>
                    <a:pt x="1236" y="1891"/>
                  </a:lnTo>
                  <a:lnTo>
                    <a:pt x="1210" y="1885"/>
                  </a:lnTo>
                  <a:lnTo>
                    <a:pt x="1185" y="1879"/>
                  </a:lnTo>
                  <a:lnTo>
                    <a:pt x="1163" y="1872"/>
                  </a:lnTo>
                  <a:lnTo>
                    <a:pt x="1145" y="1864"/>
                  </a:lnTo>
                  <a:lnTo>
                    <a:pt x="1131" y="1858"/>
                  </a:lnTo>
                  <a:lnTo>
                    <a:pt x="1121" y="1854"/>
                  </a:lnTo>
                  <a:lnTo>
                    <a:pt x="1116" y="1851"/>
                  </a:lnTo>
                  <a:lnTo>
                    <a:pt x="1108" y="1845"/>
                  </a:lnTo>
                  <a:lnTo>
                    <a:pt x="1096" y="1837"/>
                  </a:lnTo>
                  <a:lnTo>
                    <a:pt x="1080" y="1826"/>
                  </a:lnTo>
                  <a:lnTo>
                    <a:pt x="1062" y="1812"/>
                  </a:lnTo>
                  <a:lnTo>
                    <a:pt x="1040" y="1798"/>
                  </a:lnTo>
                  <a:lnTo>
                    <a:pt x="1016" y="1781"/>
                  </a:lnTo>
                  <a:lnTo>
                    <a:pt x="996" y="1789"/>
                  </a:lnTo>
                  <a:lnTo>
                    <a:pt x="976" y="1799"/>
                  </a:lnTo>
                  <a:lnTo>
                    <a:pt x="953" y="1810"/>
                  </a:lnTo>
                  <a:lnTo>
                    <a:pt x="931" y="1820"/>
                  </a:lnTo>
                  <a:lnTo>
                    <a:pt x="911" y="1828"/>
                  </a:lnTo>
                  <a:lnTo>
                    <a:pt x="892" y="1837"/>
                  </a:lnTo>
                  <a:lnTo>
                    <a:pt x="879" y="1843"/>
                  </a:lnTo>
                  <a:lnTo>
                    <a:pt x="869" y="1846"/>
                  </a:lnTo>
                  <a:lnTo>
                    <a:pt x="859" y="1849"/>
                  </a:lnTo>
                  <a:lnTo>
                    <a:pt x="843" y="1849"/>
                  </a:lnTo>
                  <a:lnTo>
                    <a:pt x="824" y="1846"/>
                  </a:lnTo>
                  <a:lnTo>
                    <a:pt x="803" y="1843"/>
                  </a:lnTo>
                  <a:lnTo>
                    <a:pt x="781" y="1837"/>
                  </a:lnTo>
                  <a:lnTo>
                    <a:pt x="762" y="1829"/>
                  </a:lnTo>
                  <a:lnTo>
                    <a:pt x="744" y="1821"/>
                  </a:lnTo>
                  <a:lnTo>
                    <a:pt x="729" y="1811"/>
                  </a:lnTo>
                  <a:lnTo>
                    <a:pt x="720" y="1801"/>
                  </a:lnTo>
                  <a:lnTo>
                    <a:pt x="710" y="1787"/>
                  </a:lnTo>
                  <a:lnTo>
                    <a:pt x="700" y="1771"/>
                  </a:lnTo>
                  <a:lnTo>
                    <a:pt x="693" y="1754"/>
                  </a:lnTo>
                  <a:lnTo>
                    <a:pt x="686" y="1738"/>
                  </a:lnTo>
                  <a:lnTo>
                    <a:pt x="680" y="1724"/>
                  </a:lnTo>
                  <a:lnTo>
                    <a:pt x="675" y="1712"/>
                  </a:lnTo>
                  <a:lnTo>
                    <a:pt x="672" y="1703"/>
                  </a:lnTo>
                  <a:lnTo>
                    <a:pt x="671" y="1701"/>
                  </a:lnTo>
                  <a:lnTo>
                    <a:pt x="668" y="1701"/>
                  </a:lnTo>
                  <a:lnTo>
                    <a:pt x="657" y="1702"/>
                  </a:lnTo>
                  <a:lnTo>
                    <a:pt x="641" y="1704"/>
                  </a:lnTo>
                  <a:lnTo>
                    <a:pt x="620" y="1707"/>
                  </a:lnTo>
                  <a:lnTo>
                    <a:pt x="599" y="1708"/>
                  </a:lnTo>
                  <a:lnTo>
                    <a:pt x="577" y="1711"/>
                  </a:lnTo>
                  <a:lnTo>
                    <a:pt x="555" y="1712"/>
                  </a:lnTo>
                  <a:lnTo>
                    <a:pt x="537" y="1712"/>
                  </a:lnTo>
                  <a:lnTo>
                    <a:pt x="520" y="1709"/>
                  </a:lnTo>
                  <a:lnTo>
                    <a:pt x="503" y="1700"/>
                  </a:lnTo>
                  <a:lnTo>
                    <a:pt x="487" y="1686"/>
                  </a:lnTo>
                  <a:lnTo>
                    <a:pt x="473" y="1671"/>
                  </a:lnTo>
                  <a:lnTo>
                    <a:pt x="461" y="1654"/>
                  </a:lnTo>
                  <a:lnTo>
                    <a:pt x="451" y="1637"/>
                  </a:lnTo>
                  <a:lnTo>
                    <a:pt x="445" y="1621"/>
                  </a:lnTo>
                  <a:lnTo>
                    <a:pt x="444" y="1606"/>
                  </a:lnTo>
                  <a:lnTo>
                    <a:pt x="444" y="1594"/>
                  </a:lnTo>
                  <a:lnTo>
                    <a:pt x="443" y="1577"/>
                  </a:lnTo>
                  <a:lnTo>
                    <a:pt x="441" y="1559"/>
                  </a:lnTo>
                  <a:lnTo>
                    <a:pt x="439" y="1540"/>
                  </a:lnTo>
                  <a:lnTo>
                    <a:pt x="438" y="1521"/>
                  </a:lnTo>
                  <a:lnTo>
                    <a:pt x="435" y="1504"/>
                  </a:lnTo>
                  <a:lnTo>
                    <a:pt x="434" y="1491"/>
                  </a:lnTo>
                  <a:lnTo>
                    <a:pt x="433" y="1481"/>
                  </a:lnTo>
                  <a:lnTo>
                    <a:pt x="432" y="1478"/>
                  </a:lnTo>
                  <a:lnTo>
                    <a:pt x="429" y="1479"/>
                  </a:lnTo>
                  <a:lnTo>
                    <a:pt x="422" y="1484"/>
                  </a:lnTo>
                  <a:lnTo>
                    <a:pt x="411" y="1491"/>
                  </a:lnTo>
                  <a:lnTo>
                    <a:pt x="397" y="1500"/>
                  </a:lnTo>
                  <a:lnTo>
                    <a:pt x="381" y="1508"/>
                  </a:lnTo>
                  <a:lnTo>
                    <a:pt x="363" y="1518"/>
                  </a:lnTo>
                  <a:lnTo>
                    <a:pt x="346" y="1528"/>
                  </a:lnTo>
                  <a:lnTo>
                    <a:pt x="328" y="1536"/>
                  </a:lnTo>
                  <a:lnTo>
                    <a:pt x="312" y="1542"/>
                  </a:lnTo>
                  <a:lnTo>
                    <a:pt x="298" y="1547"/>
                  </a:lnTo>
                  <a:lnTo>
                    <a:pt x="285" y="1548"/>
                  </a:lnTo>
                  <a:lnTo>
                    <a:pt x="273" y="1546"/>
                  </a:lnTo>
                  <a:lnTo>
                    <a:pt x="258" y="1540"/>
                  </a:lnTo>
                  <a:lnTo>
                    <a:pt x="241" y="1531"/>
                  </a:lnTo>
                  <a:lnTo>
                    <a:pt x="224" y="1519"/>
                  </a:lnTo>
                  <a:lnTo>
                    <a:pt x="207" y="1506"/>
                  </a:lnTo>
                  <a:lnTo>
                    <a:pt x="191" y="1491"/>
                  </a:lnTo>
                  <a:lnTo>
                    <a:pt x="179" y="1477"/>
                  </a:lnTo>
                  <a:lnTo>
                    <a:pt x="169" y="1462"/>
                  </a:lnTo>
                  <a:lnTo>
                    <a:pt x="163" y="1449"/>
                  </a:lnTo>
                  <a:lnTo>
                    <a:pt x="161" y="1434"/>
                  </a:lnTo>
                  <a:lnTo>
                    <a:pt x="160" y="1415"/>
                  </a:lnTo>
                  <a:lnTo>
                    <a:pt x="159" y="1393"/>
                  </a:lnTo>
                  <a:lnTo>
                    <a:pt x="160" y="1369"/>
                  </a:lnTo>
                  <a:lnTo>
                    <a:pt x="160" y="1343"/>
                  </a:lnTo>
                  <a:lnTo>
                    <a:pt x="161" y="1320"/>
                  </a:lnTo>
                  <a:lnTo>
                    <a:pt x="162" y="1301"/>
                  </a:lnTo>
                  <a:lnTo>
                    <a:pt x="12" y="1288"/>
                  </a:lnTo>
                  <a:lnTo>
                    <a:pt x="0" y="312"/>
                  </a:lnTo>
                  <a:lnTo>
                    <a:pt x="317" y="318"/>
                  </a:lnTo>
                  <a:lnTo>
                    <a:pt x="8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838200" y="3432175"/>
              <a:ext cx="176213" cy="354013"/>
            </a:xfrm>
            <a:custGeom>
              <a:avLst/>
              <a:gdLst>
                <a:gd name="T0" fmla="*/ 279 w 554"/>
                <a:gd name="T1" fmla="*/ 752 h 1117"/>
                <a:gd name="T2" fmla="*/ 251 w 554"/>
                <a:gd name="T3" fmla="*/ 755 h 1117"/>
                <a:gd name="T4" fmla="*/ 227 w 554"/>
                <a:gd name="T5" fmla="*/ 764 h 1117"/>
                <a:gd name="T6" fmla="*/ 206 w 554"/>
                <a:gd name="T7" fmla="*/ 778 h 1117"/>
                <a:gd name="T8" fmla="*/ 189 w 554"/>
                <a:gd name="T9" fmla="*/ 795 h 1117"/>
                <a:gd name="T10" fmla="*/ 179 w 554"/>
                <a:gd name="T11" fmla="*/ 817 h 1117"/>
                <a:gd name="T12" fmla="*/ 175 w 554"/>
                <a:gd name="T13" fmla="*/ 840 h 1117"/>
                <a:gd name="T14" fmla="*/ 179 w 554"/>
                <a:gd name="T15" fmla="*/ 863 h 1117"/>
                <a:gd name="T16" fmla="*/ 189 w 554"/>
                <a:gd name="T17" fmla="*/ 885 h 1117"/>
                <a:gd name="T18" fmla="*/ 206 w 554"/>
                <a:gd name="T19" fmla="*/ 902 h 1117"/>
                <a:gd name="T20" fmla="*/ 227 w 554"/>
                <a:gd name="T21" fmla="*/ 917 h 1117"/>
                <a:gd name="T22" fmla="*/ 251 w 554"/>
                <a:gd name="T23" fmla="*/ 925 h 1117"/>
                <a:gd name="T24" fmla="*/ 279 w 554"/>
                <a:gd name="T25" fmla="*/ 929 h 1117"/>
                <a:gd name="T26" fmla="*/ 308 w 554"/>
                <a:gd name="T27" fmla="*/ 925 h 1117"/>
                <a:gd name="T28" fmla="*/ 333 w 554"/>
                <a:gd name="T29" fmla="*/ 917 h 1117"/>
                <a:gd name="T30" fmla="*/ 354 w 554"/>
                <a:gd name="T31" fmla="*/ 902 h 1117"/>
                <a:gd name="T32" fmla="*/ 371 w 554"/>
                <a:gd name="T33" fmla="*/ 885 h 1117"/>
                <a:gd name="T34" fmla="*/ 381 w 554"/>
                <a:gd name="T35" fmla="*/ 863 h 1117"/>
                <a:gd name="T36" fmla="*/ 384 w 554"/>
                <a:gd name="T37" fmla="*/ 840 h 1117"/>
                <a:gd name="T38" fmla="*/ 381 w 554"/>
                <a:gd name="T39" fmla="*/ 817 h 1117"/>
                <a:gd name="T40" fmla="*/ 371 w 554"/>
                <a:gd name="T41" fmla="*/ 795 h 1117"/>
                <a:gd name="T42" fmla="*/ 354 w 554"/>
                <a:gd name="T43" fmla="*/ 778 h 1117"/>
                <a:gd name="T44" fmla="*/ 333 w 554"/>
                <a:gd name="T45" fmla="*/ 764 h 1117"/>
                <a:gd name="T46" fmla="*/ 308 w 554"/>
                <a:gd name="T47" fmla="*/ 755 h 1117"/>
                <a:gd name="T48" fmla="*/ 279 w 554"/>
                <a:gd name="T49" fmla="*/ 752 h 1117"/>
                <a:gd name="T50" fmla="*/ 0 w 554"/>
                <a:gd name="T51" fmla="*/ 0 h 1117"/>
                <a:gd name="T52" fmla="*/ 554 w 554"/>
                <a:gd name="T53" fmla="*/ 0 h 1117"/>
                <a:gd name="T54" fmla="*/ 554 w 554"/>
                <a:gd name="T55" fmla="*/ 1117 h 1117"/>
                <a:gd name="T56" fmla="*/ 0 w 554"/>
                <a:gd name="T57" fmla="*/ 1117 h 1117"/>
                <a:gd name="T58" fmla="*/ 0 w 554"/>
                <a:gd name="T59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54" h="1117">
                  <a:moveTo>
                    <a:pt x="279" y="752"/>
                  </a:moveTo>
                  <a:lnTo>
                    <a:pt x="251" y="755"/>
                  </a:lnTo>
                  <a:lnTo>
                    <a:pt x="227" y="764"/>
                  </a:lnTo>
                  <a:lnTo>
                    <a:pt x="206" y="778"/>
                  </a:lnTo>
                  <a:lnTo>
                    <a:pt x="189" y="795"/>
                  </a:lnTo>
                  <a:lnTo>
                    <a:pt x="179" y="817"/>
                  </a:lnTo>
                  <a:lnTo>
                    <a:pt x="175" y="840"/>
                  </a:lnTo>
                  <a:lnTo>
                    <a:pt x="179" y="863"/>
                  </a:lnTo>
                  <a:lnTo>
                    <a:pt x="189" y="885"/>
                  </a:lnTo>
                  <a:lnTo>
                    <a:pt x="206" y="902"/>
                  </a:lnTo>
                  <a:lnTo>
                    <a:pt x="227" y="917"/>
                  </a:lnTo>
                  <a:lnTo>
                    <a:pt x="251" y="925"/>
                  </a:lnTo>
                  <a:lnTo>
                    <a:pt x="279" y="929"/>
                  </a:lnTo>
                  <a:lnTo>
                    <a:pt x="308" y="925"/>
                  </a:lnTo>
                  <a:lnTo>
                    <a:pt x="333" y="917"/>
                  </a:lnTo>
                  <a:lnTo>
                    <a:pt x="354" y="902"/>
                  </a:lnTo>
                  <a:lnTo>
                    <a:pt x="371" y="885"/>
                  </a:lnTo>
                  <a:lnTo>
                    <a:pt x="381" y="863"/>
                  </a:lnTo>
                  <a:lnTo>
                    <a:pt x="384" y="840"/>
                  </a:lnTo>
                  <a:lnTo>
                    <a:pt x="381" y="817"/>
                  </a:lnTo>
                  <a:lnTo>
                    <a:pt x="371" y="795"/>
                  </a:lnTo>
                  <a:lnTo>
                    <a:pt x="354" y="778"/>
                  </a:lnTo>
                  <a:lnTo>
                    <a:pt x="333" y="764"/>
                  </a:lnTo>
                  <a:lnTo>
                    <a:pt x="308" y="755"/>
                  </a:lnTo>
                  <a:lnTo>
                    <a:pt x="279" y="752"/>
                  </a:lnTo>
                  <a:close/>
                  <a:moveTo>
                    <a:pt x="0" y="0"/>
                  </a:moveTo>
                  <a:lnTo>
                    <a:pt x="554" y="0"/>
                  </a:lnTo>
                  <a:lnTo>
                    <a:pt x="554" y="1117"/>
                  </a:lnTo>
                  <a:lnTo>
                    <a:pt x="0" y="1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 noEditPoints="1"/>
            </p:cNvSpPr>
            <p:nvPr/>
          </p:nvSpPr>
          <p:spPr bwMode="auto">
            <a:xfrm>
              <a:off x="1924050" y="3432175"/>
              <a:ext cx="176213" cy="354013"/>
            </a:xfrm>
            <a:custGeom>
              <a:avLst/>
              <a:gdLst>
                <a:gd name="T0" fmla="*/ 274 w 553"/>
                <a:gd name="T1" fmla="*/ 752 h 1117"/>
                <a:gd name="T2" fmla="*/ 246 w 553"/>
                <a:gd name="T3" fmla="*/ 755 h 1117"/>
                <a:gd name="T4" fmla="*/ 221 w 553"/>
                <a:gd name="T5" fmla="*/ 764 h 1117"/>
                <a:gd name="T6" fmla="*/ 199 w 553"/>
                <a:gd name="T7" fmla="*/ 778 h 1117"/>
                <a:gd name="T8" fmla="*/ 183 w 553"/>
                <a:gd name="T9" fmla="*/ 795 h 1117"/>
                <a:gd name="T10" fmla="*/ 172 w 553"/>
                <a:gd name="T11" fmla="*/ 817 h 1117"/>
                <a:gd name="T12" fmla="*/ 169 w 553"/>
                <a:gd name="T13" fmla="*/ 840 h 1117"/>
                <a:gd name="T14" fmla="*/ 172 w 553"/>
                <a:gd name="T15" fmla="*/ 863 h 1117"/>
                <a:gd name="T16" fmla="*/ 183 w 553"/>
                <a:gd name="T17" fmla="*/ 885 h 1117"/>
                <a:gd name="T18" fmla="*/ 199 w 553"/>
                <a:gd name="T19" fmla="*/ 902 h 1117"/>
                <a:gd name="T20" fmla="*/ 221 w 553"/>
                <a:gd name="T21" fmla="*/ 917 h 1117"/>
                <a:gd name="T22" fmla="*/ 246 w 553"/>
                <a:gd name="T23" fmla="*/ 925 h 1117"/>
                <a:gd name="T24" fmla="*/ 274 w 553"/>
                <a:gd name="T25" fmla="*/ 929 h 1117"/>
                <a:gd name="T26" fmla="*/ 302 w 553"/>
                <a:gd name="T27" fmla="*/ 925 h 1117"/>
                <a:gd name="T28" fmla="*/ 327 w 553"/>
                <a:gd name="T29" fmla="*/ 917 h 1117"/>
                <a:gd name="T30" fmla="*/ 348 w 553"/>
                <a:gd name="T31" fmla="*/ 902 h 1117"/>
                <a:gd name="T32" fmla="*/ 365 w 553"/>
                <a:gd name="T33" fmla="*/ 885 h 1117"/>
                <a:gd name="T34" fmla="*/ 376 w 553"/>
                <a:gd name="T35" fmla="*/ 863 h 1117"/>
                <a:gd name="T36" fmla="*/ 379 w 553"/>
                <a:gd name="T37" fmla="*/ 840 h 1117"/>
                <a:gd name="T38" fmla="*/ 376 w 553"/>
                <a:gd name="T39" fmla="*/ 817 h 1117"/>
                <a:gd name="T40" fmla="*/ 365 w 553"/>
                <a:gd name="T41" fmla="*/ 795 h 1117"/>
                <a:gd name="T42" fmla="*/ 348 w 553"/>
                <a:gd name="T43" fmla="*/ 778 h 1117"/>
                <a:gd name="T44" fmla="*/ 327 w 553"/>
                <a:gd name="T45" fmla="*/ 764 h 1117"/>
                <a:gd name="T46" fmla="*/ 302 w 553"/>
                <a:gd name="T47" fmla="*/ 755 h 1117"/>
                <a:gd name="T48" fmla="*/ 274 w 553"/>
                <a:gd name="T49" fmla="*/ 752 h 1117"/>
                <a:gd name="T50" fmla="*/ 0 w 553"/>
                <a:gd name="T51" fmla="*/ 0 h 1117"/>
                <a:gd name="T52" fmla="*/ 553 w 553"/>
                <a:gd name="T53" fmla="*/ 0 h 1117"/>
                <a:gd name="T54" fmla="*/ 553 w 553"/>
                <a:gd name="T55" fmla="*/ 1117 h 1117"/>
                <a:gd name="T56" fmla="*/ 0 w 553"/>
                <a:gd name="T57" fmla="*/ 1117 h 1117"/>
                <a:gd name="T58" fmla="*/ 0 w 553"/>
                <a:gd name="T59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53" h="1117">
                  <a:moveTo>
                    <a:pt x="274" y="752"/>
                  </a:moveTo>
                  <a:lnTo>
                    <a:pt x="246" y="755"/>
                  </a:lnTo>
                  <a:lnTo>
                    <a:pt x="221" y="764"/>
                  </a:lnTo>
                  <a:lnTo>
                    <a:pt x="199" y="778"/>
                  </a:lnTo>
                  <a:lnTo>
                    <a:pt x="183" y="795"/>
                  </a:lnTo>
                  <a:lnTo>
                    <a:pt x="172" y="817"/>
                  </a:lnTo>
                  <a:lnTo>
                    <a:pt x="169" y="840"/>
                  </a:lnTo>
                  <a:lnTo>
                    <a:pt x="172" y="863"/>
                  </a:lnTo>
                  <a:lnTo>
                    <a:pt x="183" y="885"/>
                  </a:lnTo>
                  <a:lnTo>
                    <a:pt x="199" y="902"/>
                  </a:lnTo>
                  <a:lnTo>
                    <a:pt x="221" y="917"/>
                  </a:lnTo>
                  <a:lnTo>
                    <a:pt x="246" y="925"/>
                  </a:lnTo>
                  <a:lnTo>
                    <a:pt x="274" y="929"/>
                  </a:lnTo>
                  <a:lnTo>
                    <a:pt x="302" y="925"/>
                  </a:lnTo>
                  <a:lnTo>
                    <a:pt x="327" y="917"/>
                  </a:lnTo>
                  <a:lnTo>
                    <a:pt x="348" y="902"/>
                  </a:lnTo>
                  <a:lnTo>
                    <a:pt x="365" y="885"/>
                  </a:lnTo>
                  <a:lnTo>
                    <a:pt x="376" y="863"/>
                  </a:lnTo>
                  <a:lnTo>
                    <a:pt x="379" y="840"/>
                  </a:lnTo>
                  <a:lnTo>
                    <a:pt x="376" y="817"/>
                  </a:lnTo>
                  <a:lnTo>
                    <a:pt x="365" y="795"/>
                  </a:lnTo>
                  <a:lnTo>
                    <a:pt x="348" y="778"/>
                  </a:lnTo>
                  <a:lnTo>
                    <a:pt x="327" y="764"/>
                  </a:lnTo>
                  <a:lnTo>
                    <a:pt x="302" y="755"/>
                  </a:lnTo>
                  <a:lnTo>
                    <a:pt x="274" y="752"/>
                  </a:lnTo>
                  <a:close/>
                  <a:moveTo>
                    <a:pt x="0" y="0"/>
                  </a:moveTo>
                  <a:lnTo>
                    <a:pt x="553" y="0"/>
                  </a:lnTo>
                  <a:lnTo>
                    <a:pt x="553" y="1117"/>
                  </a:lnTo>
                  <a:lnTo>
                    <a:pt x="0" y="1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3" name="Imagem 32" descr="Logo CM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209550"/>
            <a:ext cx="946373" cy="519257"/>
          </a:xfrm>
          <a:prstGeom prst="rect">
            <a:avLst/>
          </a:prstGeom>
        </p:spPr>
      </p:pic>
      <p:sp>
        <p:nvSpPr>
          <p:cNvPr id="34" name="Rectangle 93"/>
          <p:cNvSpPr/>
          <p:nvPr/>
        </p:nvSpPr>
        <p:spPr>
          <a:xfrm rot="16200000">
            <a:off x="-2305050" y="2305051"/>
            <a:ext cx="5143502" cy="5333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r>
              <a:rPr lang="en-US" sz="1600" b="1" dirty="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CÂMARA METROPOLITANA  / GRUPO EXECUTIVO</a:t>
            </a:r>
            <a:endParaRPr lang="en-US" sz="2400" b="1" dirty="0">
              <a:solidFill>
                <a:schemeClr val="bg1"/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41" name="Title 13"/>
          <p:cNvSpPr txBox="1">
            <a:spLocks/>
          </p:cNvSpPr>
          <p:nvPr/>
        </p:nvSpPr>
        <p:spPr>
          <a:xfrm>
            <a:off x="0" y="190894"/>
            <a:ext cx="9144000" cy="475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AÇÕES METROPOLITANAS</a:t>
            </a:r>
            <a:endParaRPr kumimoji="0" lang="en-US" sz="2000" b="1" i="0" u="none" strike="noStrike" kern="1200" cap="none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"/>
          <p:cNvGrpSpPr/>
          <p:nvPr/>
        </p:nvGrpSpPr>
        <p:grpSpPr>
          <a:xfrm>
            <a:off x="1196428" y="5060600"/>
            <a:ext cx="6858000" cy="91440"/>
            <a:chOff x="76200" y="4476750"/>
            <a:chExt cx="6858000" cy="91440"/>
          </a:xfrm>
        </p:grpSpPr>
        <p:sp>
          <p:nvSpPr>
            <p:cNvPr id="214" name="Rectangle 213"/>
            <p:cNvSpPr/>
            <p:nvPr/>
          </p:nvSpPr>
          <p:spPr>
            <a:xfrm>
              <a:off x="76200" y="4476750"/>
              <a:ext cx="1371600" cy="91440"/>
            </a:xfrm>
            <a:prstGeom prst="rect">
              <a:avLst/>
            </a:prstGeom>
            <a:solidFill>
              <a:srgbClr val="23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447800" y="4476750"/>
              <a:ext cx="1371600" cy="91440"/>
            </a:xfrm>
            <a:prstGeom prst="rect">
              <a:avLst/>
            </a:prstGeom>
            <a:solidFill>
              <a:srgbClr val="D84D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819400" y="4476750"/>
              <a:ext cx="1371600" cy="91440"/>
            </a:xfrm>
            <a:prstGeom prst="rect">
              <a:avLst/>
            </a:prstGeom>
            <a:solidFill>
              <a:srgbClr val="A1B7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191000" y="4476750"/>
              <a:ext cx="1371600" cy="91440"/>
            </a:xfrm>
            <a:prstGeom prst="rect">
              <a:avLst/>
            </a:prstGeom>
            <a:solidFill>
              <a:srgbClr val="FCC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562600" y="4476750"/>
              <a:ext cx="13716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13"/>
          <p:cNvSpPr txBox="1">
            <a:spLocks/>
          </p:cNvSpPr>
          <p:nvPr/>
        </p:nvSpPr>
        <p:spPr>
          <a:xfrm>
            <a:off x="304800" y="438150"/>
            <a:ext cx="7848600" cy="475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9" name="Title 13"/>
          <p:cNvSpPr txBox="1">
            <a:spLocks/>
          </p:cNvSpPr>
          <p:nvPr/>
        </p:nvSpPr>
        <p:spPr>
          <a:xfrm>
            <a:off x="1" y="190894"/>
            <a:ext cx="9143999" cy="475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PREMISSAS LEGAIS</a:t>
            </a:r>
            <a:endParaRPr kumimoji="0" lang="en-US" sz="2000" b="1" i="0" u="none" strike="noStrike" kern="1200" cap="none" normalizeH="0" baseline="0" noProof="0" dirty="0">
              <a:ln>
                <a:noFill/>
              </a:ln>
              <a:solidFill>
                <a:srgbClr val="45C1A4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5" name="Rectangle 93"/>
          <p:cNvSpPr/>
          <p:nvPr/>
        </p:nvSpPr>
        <p:spPr>
          <a:xfrm rot="16200000">
            <a:off x="-2305050" y="2305051"/>
            <a:ext cx="5143502" cy="533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                             </a:t>
            </a:r>
            <a:r>
              <a:rPr lang="en-US" sz="2400" b="1" dirty="0" smtClean="0">
                <a:solidFill>
                  <a:schemeClr val="bg1"/>
                </a:solidFill>
                <a:ea typeface="Open Sans Light" pitchFamily="34" charset="0"/>
                <a:cs typeface="Open Sans Light" pitchFamily="34" charset="0"/>
              </a:rPr>
              <a:t>GOVERNANÇA</a:t>
            </a:r>
            <a:endParaRPr lang="en-US" sz="2400" b="1" dirty="0">
              <a:solidFill>
                <a:schemeClr val="bg1"/>
              </a:solidFill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13" name="Imagem 12" descr="Logo CM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209550"/>
            <a:ext cx="946373" cy="519257"/>
          </a:xfrm>
          <a:prstGeom prst="rect">
            <a:avLst/>
          </a:prstGeom>
        </p:spPr>
      </p:pic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618483644"/>
              </p:ext>
            </p:extLst>
          </p:nvPr>
        </p:nvGraphicFramePr>
        <p:xfrm>
          <a:off x="1219200" y="1047750"/>
          <a:ext cx="6629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"/>
          <p:cNvGrpSpPr/>
          <p:nvPr/>
        </p:nvGrpSpPr>
        <p:grpSpPr>
          <a:xfrm>
            <a:off x="1196428" y="5060600"/>
            <a:ext cx="6858000" cy="91440"/>
            <a:chOff x="76200" y="4476750"/>
            <a:chExt cx="6858000" cy="91440"/>
          </a:xfrm>
        </p:grpSpPr>
        <p:sp>
          <p:nvSpPr>
            <p:cNvPr id="214" name="Rectangle 213"/>
            <p:cNvSpPr/>
            <p:nvPr/>
          </p:nvSpPr>
          <p:spPr>
            <a:xfrm>
              <a:off x="76200" y="4476750"/>
              <a:ext cx="1371600" cy="91440"/>
            </a:xfrm>
            <a:prstGeom prst="rect">
              <a:avLst/>
            </a:prstGeom>
            <a:solidFill>
              <a:srgbClr val="23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447800" y="4476750"/>
              <a:ext cx="1371600" cy="91440"/>
            </a:xfrm>
            <a:prstGeom prst="rect">
              <a:avLst/>
            </a:prstGeom>
            <a:solidFill>
              <a:srgbClr val="D84D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819400" y="4476750"/>
              <a:ext cx="1371600" cy="91440"/>
            </a:xfrm>
            <a:prstGeom prst="rect">
              <a:avLst/>
            </a:prstGeom>
            <a:solidFill>
              <a:srgbClr val="A1B7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191000" y="4476750"/>
              <a:ext cx="1371600" cy="91440"/>
            </a:xfrm>
            <a:prstGeom prst="rect">
              <a:avLst/>
            </a:prstGeom>
            <a:solidFill>
              <a:srgbClr val="FCC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562600" y="4476750"/>
              <a:ext cx="13716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13"/>
          <p:cNvSpPr txBox="1">
            <a:spLocks/>
          </p:cNvSpPr>
          <p:nvPr/>
        </p:nvSpPr>
        <p:spPr>
          <a:xfrm>
            <a:off x="304800" y="438150"/>
            <a:ext cx="7848600" cy="475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9" name="Title 13"/>
          <p:cNvSpPr txBox="1">
            <a:spLocks/>
          </p:cNvSpPr>
          <p:nvPr/>
        </p:nvSpPr>
        <p:spPr>
          <a:xfrm>
            <a:off x="0" y="190894"/>
            <a:ext cx="9144000" cy="475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COMPOSIÇÃO DA REGIÃO</a:t>
            </a:r>
            <a:endParaRPr kumimoji="0" lang="en-US" sz="2000" b="1" i="0" u="none" strike="noStrike" kern="1200" cap="none" normalizeH="0" baseline="0" noProof="0" dirty="0">
              <a:ln>
                <a:noFill/>
              </a:ln>
              <a:solidFill>
                <a:srgbClr val="45C1A4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5" name="Rectangle 93"/>
          <p:cNvSpPr/>
          <p:nvPr/>
        </p:nvSpPr>
        <p:spPr>
          <a:xfrm rot="16200000">
            <a:off x="-2305050" y="2305051"/>
            <a:ext cx="5143502" cy="533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                             </a:t>
            </a:r>
            <a:r>
              <a:rPr lang="en-US" sz="2400" b="1" dirty="0" smtClean="0">
                <a:solidFill>
                  <a:schemeClr val="bg1"/>
                </a:solidFill>
                <a:ea typeface="Open Sans Light" pitchFamily="34" charset="0"/>
                <a:cs typeface="Open Sans Light" pitchFamily="34" charset="0"/>
              </a:rPr>
              <a:t>GOVERNANÇA</a:t>
            </a:r>
            <a:endParaRPr lang="en-US" sz="2400" b="1" dirty="0">
              <a:solidFill>
                <a:schemeClr val="bg1"/>
              </a:solidFill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13" name="Imagem 12" descr="Logo CM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209550"/>
            <a:ext cx="946373" cy="519257"/>
          </a:xfrm>
          <a:prstGeom prst="rect">
            <a:avLst/>
          </a:prstGeom>
        </p:spPr>
      </p:pic>
      <p:pic>
        <p:nvPicPr>
          <p:cNvPr id="12" name="Imagem 11" descr="Mapa rio 2.png"/>
          <p:cNvPicPr>
            <a:picLocks noChangeAspect="1"/>
          </p:cNvPicPr>
          <p:nvPr/>
        </p:nvPicPr>
        <p:blipFill rotWithShape="1">
          <a:blip r:embed="rId3" cstate="print"/>
          <a:srcRect r="5407" b="16470"/>
          <a:stretch/>
        </p:blipFill>
        <p:spPr>
          <a:xfrm>
            <a:off x="609600" y="895350"/>
            <a:ext cx="8421100" cy="39624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"/>
          <p:cNvGrpSpPr/>
          <p:nvPr/>
        </p:nvGrpSpPr>
        <p:grpSpPr>
          <a:xfrm>
            <a:off x="1196428" y="5060600"/>
            <a:ext cx="6858000" cy="91440"/>
            <a:chOff x="76200" y="4476750"/>
            <a:chExt cx="6858000" cy="91440"/>
          </a:xfrm>
        </p:grpSpPr>
        <p:sp>
          <p:nvSpPr>
            <p:cNvPr id="214" name="Rectangle 213"/>
            <p:cNvSpPr/>
            <p:nvPr/>
          </p:nvSpPr>
          <p:spPr>
            <a:xfrm>
              <a:off x="76200" y="4476750"/>
              <a:ext cx="1371600" cy="91440"/>
            </a:xfrm>
            <a:prstGeom prst="rect">
              <a:avLst/>
            </a:prstGeom>
            <a:solidFill>
              <a:srgbClr val="23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447800" y="4476750"/>
              <a:ext cx="1371600" cy="91440"/>
            </a:xfrm>
            <a:prstGeom prst="rect">
              <a:avLst/>
            </a:prstGeom>
            <a:solidFill>
              <a:srgbClr val="D84D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819400" y="4476750"/>
              <a:ext cx="1371600" cy="91440"/>
            </a:xfrm>
            <a:prstGeom prst="rect">
              <a:avLst/>
            </a:prstGeom>
            <a:solidFill>
              <a:srgbClr val="A1B7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191000" y="4476750"/>
              <a:ext cx="1371600" cy="91440"/>
            </a:xfrm>
            <a:prstGeom prst="rect">
              <a:avLst/>
            </a:prstGeom>
            <a:solidFill>
              <a:srgbClr val="FCC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562600" y="4476750"/>
              <a:ext cx="13716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13"/>
          <p:cNvSpPr txBox="1">
            <a:spLocks/>
          </p:cNvSpPr>
          <p:nvPr/>
        </p:nvSpPr>
        <p:spPr>
          <a:xfrm>
            <a:off x="1" y="190894"/>
            <a:ext cx="9143999" cy="475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FUNÇÕES PÚBLICAS</a:t>
            </a:r>
            <a:r>
              <a:rPr kumimoji="0" lang="pt-BR" sz="2000" b="1" i="0" u="none" strike="noStrike" kern="1200" cap="none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METROPOLITANAS</a:t>
            </a:r>
            <a:endParaRPr kumimoji="0" lang="en-US" sz="2000" b="1" i="0" u="none" strike="noStrike" kern="1200" cap="none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8" name="Content Placeholder 2"/>
          <p:cNvSpPr txBox="1">
            <a:spLocks/>
          </p:cNvSpPr>
          <p:nvPr/>
        </p:nvSpPr>
        <p:spPr>
          <a:xfrm>
            <a:off x="1752600" y="1123950"/>
            <a:ext cx="5813972" cy="337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700" b="1" dirty="0" smtClean="0">
                <a:solidFill>
                  <a:schemeClr val="tx2"/>
                </a:solidFill>
                <a:latin typeface="Calibri" pitchFamily="34" charset="0"/>
              </a:rPr>
              <a:t>Ordenamento territorial metropolitano</a:t>
            </a:r>
            <a:endParaRPr lang="en-US" sz="1700" dirty="0">
              <a:solidFill>
                <a:schemeClr val="tx2"/>
              </a:solidFill>
            </a:endParaRPr>
          </a:p>
        </p:txBody>
      </p:sp>
      <p:sp>
        <p:nvSpPr>
          <p:cNvPr id="111" name="Content Placeholder 2"/>
          <p:cNvSpPr txBox="1">
            <a:spLocks/>
          </p:cNvSpPr>
          <p:nvPr/>
        </p:nvSpPr>
        <p:spPr>
          <a:xfrm>
            <a:off x="1731004" y="1842655"/>
            <a:ext cx="6955796" cy="337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700" b="1" dirty="0" smtClean="0">
                <a:solidFill>
                  <a:schemeClr val="accent2"/>
                </a:solidFill>
                <a:latin typeface="Calibri" pitchFamily="34" charset="0"/>
              </a:rPr>
              <a:t>Saneamento básico, incluindo:  destinação e tratamento dos resíduos sólidos, drenagem e manejo das águas pluviais urbanas</a:t>
            </a:r>
            <a:endParaRPr lang="en-US" sz="17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4" name="Content Placeholder 2"/>
          <p:cNvSpPr txBox="1">
            <a:spLocks/>
          </p:cNvSpPr>
          <p:nvPr/>
        </p:nvSpPr>
        <p:spPr>
          <a:xfrm>
            <a:off x="1752600" y="2724150"/>
            <a:ext cx="7143162" cy="337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7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Mobilidade urbana metropolitana</a:t>
            </a:r>
            <a:endParaRPr lang="en-US" sz="1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7" name="Content Placeholder 2"/>
          <p:cNvSpPr txBox="1">
            <a:spLocks/>
          </p:cNvSpPr>
          <p:nvPr/>
        </p:nvSpPr>
        <p:spPr>
          <a:xfrm>
            <a:off x="1709865" y="3519055"/>
            <a:ext cx="7330528" cy="337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700" b="1" dirty="0" smtClean="0">
                <a:solidFill>
                  <a:schemeClr val="accent4"/>
                </a:solidFill>
                <a:latin typeface="Calibri" pitchFamily="34" charset="0"/>
              </a:rPr>
              <a:t>Enfrentamento dos efeitos adversos da mudança do clima</a:t>
            </a:r>
            <a:endParaRPr lang="en-US" sz="1700" dirty="0">
              <a:solidFill>
                <a:schemeClr val="accent4"/>
              </a:solidFill>
            </a:endParaRPr>
          </a:p>
        </p:txBody>
      </p:sp>
      <p:sp>
        <p:nvSpPr>
          <p:cNvPr id="120" name="Content Placeholder 2"/>
          <p:cNvSpPr txBox="1">
            <a:spLocks/>
          </p:cNvSpPr>
          <p:nvPr/>
        </p:nvSpPr>
        <p:spPr>
          <a:xfrm>
            <a:off x="1752600" y="4248150"/>
            <a:ext cx="6955796" cy="337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7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Serviços de comunicação digital.</a:t>
            </a:r>
            <a:endParaRPr lang="en-US" sz="1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Rectangle 93"/>
          <p:cNvSpPr/>
          <p:nvPr/>
        </p:nvSpPr>
        <p:spPr>
          <a:xfrm rot="16200000">
            <a:off x="-2305050" y="2305051"/>
            <a:ext cx="5143502" cy="533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                             </a:t>
            </a:r>
            <a:r>
              <a:rPr lang="en-US" sz="2400" b="1" dirty="0" smtClean="0">
                <a:solidFill>
                  <a:schemeClr val="bg1"/>
                </a:solidFill>
                <a:ea typeface="Open Sans Light" pitchFamily="34" charset="0"/>
                <a:cs typeface="Open Sans Light" pitchFamily="34" charset="0"/>
              </a:rPr>
              <a:t>GOVERNANÇA</a:t>
            </a:r>
            <a:endParaRPr lang="en-US" sz="2400" b="1" dirty="0">
              <a:solidFill>
                <a:schemeClr val="bg1"/>
              </a:solidFill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58" name="Imagem 57" descr="Logo CM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209550"/>
            <a:ext cx="946373" cy="519257"/>
          </a:xfrm>
          <a:prstGeom prst="rect">
            <a:avLst/>
          </a:prstGeom>
        </p:spPr>
      </p:pic>
      <p:grpSp>
        <p:nvGrpSpPr>
          <p:cNvPr id="21" name="Group 10"/>
          <p:cNvGrpSpPr/>
          <p:nvPr/>
        </p:nvGrpSpPr>
        <p:grpSpPr>
          <a:xfrm>
            <a:off x="1131055" y="1047750"/>
            <a:ext cx="545345" cy="544332"/>
            <a:chOff x="647700" y="1295400"/>
            <a:chExt cx="838200" cy="670560"/>
          </a:xfrm>
        </p:grpSpPr>
        <p:sp>
          <p:nvSpPr>
            <p:cNvPr id="22" name="Rectangle 23"/>
            <p:cNvSpPr/>
            <p:nvPr/>
          </p:nvSpPr>
          <p:spPr>
            <a:xfrm>
              <a:off x="647700" y="1356360"/>
              <a:ext cx="838200" cy="6096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" name="Rectangle 24"/>
            <p:cNvSpPr/>
            <p:nvPr/>
          </p:nvSpPr>
          <p:spPr>
            <a:xfrm>
              <a:off x="647700" y="1295400"/>
              <a:ext cx="838200" cy="609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01</a:t>
              </a:r>
              <a:endParaRPr lang="en-US" sz="1600" b="1" dirty="0"/>
            </a:p>
          </p:txBody>
        </p:sp>
      </p:grpSp>
      <p:grpSp>
        <p:nvGrpSpPr>
          <p:cNvPr id="24" name="Group 10"/>
          <p:cNvGrpSpPr/>
          <p:nvPr/>
        </p:nvGrpSpPr>
        <p:grpSpPr>
          <a:xfrm>
            <a:off x="1131055" y="1854046"/>
            <a:ext cx="545345" cy="544332"/>
            <a:chOff x="647700" y="1295400"/>
            <a:chExt cx="838200" cy="670560"/>
          </a:xfrm>
        </p:grpSpPr>
        <p:sp>
          <p:nvSpPr>
            <p:cNvPr id="25" name="Rectangle 23"/>
            <p:cNvSpPr/>
            <p:nvPr/>
          </p:nvSpPr>
          <p:spPr>
            <a:xfrm>
              <a:off x="647700" y="1356360"/>
              <a:ext cx="838200" cy="6096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6" name="Rectangle 24"/>
            <p:cNvSpPr/>
            <p:nvPr/>
          </p:nvSpPr>
          <p:spPr>
            <a:xfrm>
              <a:off x="647700" y="1295400"/>
              <a:ext cx="838200" cy="6096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02</a:t>
              </a:r>
              <a:endParaRPr lang="en-US" sz="1600" b="1" dirty="0"/>
            </a:p>
          </p:txBody>
        </p:sp>
      </p:grpSp>
      <p:grpSp>
        <p:nvGrpSpPr>
          <p:cNvPr id="27" name="Group 10"/>
          <p:cNvGrpSpPr/>
          <p:nvPr/>
        </p:nvGrpSpPr>
        <p:grpSpPr>
          <a:xfrm>
            <a:off x="1131055" y="2660342"/>
            <a:ext cx="545345" cy="544332"/>
            <a:chOff x="647700" y="1295400"/>
            <a:chExt cx="838200" cy="670560"/>
          </a:xfrm>
        </p:grpSpPr>
        <p:sp>
          <p:nvSpPr>
            <p:cNvPr id="28" name="Rectangle 23"/>
            <p:cNvSpPr/>
            <p:nvPr/>
          </p:nvSpPr>
          <p:spPr>
            <a:xfrm>
              <a:off x="647700" y="1356360"/>
              <a:ext cx="838200" cy="609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9" name="Rectangle 24"/>
            <p:cNvSpPr/>
            <p:nvPr/>
          </p:nvSpPr>
          <p:spPr>
            <a:xfrm>
              <a:off x="647700" y="1295400"/>
              <a:ext cx="838200" cy="6096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03</a:t>
              </a:r>
              <a:endParaRPr lang="en-US" sz="1600" b="1" dirty="0"/>
            </a:p>
          </p:txBody>
        </p:sp>
      </p:grpSp>
      <p:grpSp>
        <p:nvGrpSpPr>
          <p:cNvPr id="30" name="Group 10"/>
          <p:cNvGrpSpPr/>
          <p:nvPr/>
        </p:nvGrpSpPr>
        <p:grpSpPr>
          <a:xfrm>
            <a:off x="1131055" y="3466637"/>
            <a:ext cx="545345" cy="544332"/>
            <a:chOff x="647700" y="1295400"/>
            <a:chExt cx="838200" cy="670560"/>
          </a:xfrm>
        </p:grpSpPr>
        <p:sp>
          <p:nvSpPr>
            <p:cNvPr id="31" name="Rectangle 23"/>
            <p:cNvSpPr/>
            <p:nvPr/>
          </p:nvSpPr>
          <p:spPr>
            <a:xfrm>
              <a:off x="647700" y="1356360"/>
              <a:ext cx="838200" cy="6096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" name="Rectangle 24"/>
            <p:cNvSpPr/>
            <p:nvPr/>
          </p:nvSpPr>
          <p:spPr>
            <a:xfrm>
              <a:off x="647700" y="1295400"/>
              <a:ext cx="838200" cy="6096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04</a:t>
              </a:r>
              <a:endParaRPr lang="en-US" sz="1600" b="1" dirty="0"/>
            </a:p>
          </p:txBody>
        </p:sp>
      </p:grpSp>
      <p:grpSp>
        <p:nvGrpSpPr>
          <p:cNvPr id="46" name="Group 10"/>
          <p:cNvGrpSpPr/>
          <p:nvPr/>
        </p:nvGrpSpPr>
        <p:grpSpPr>
          <a:xfrm>
            <a:off x="1131055" y="4237218"/>
            <a:ext cx="545345" cy="544332"/>
            <a:chOff x="647700" y="1295400"/>
            <a:chExt cx="838200" cy="670560"/>
          </a:xfrm>
          <a:solidFill>
            <a:schemeClr val="accent6">
              <a:lumMod val="75000"/>
            </a:schemeClr>
          </a:solidFill>
        </p:grpSpPr>
        <p:sp>
          <p:nvSpPr>
            <p:cNvPr id="47" name="Rectangle 23"/>
            <p:cNvSpPr/>
            <p:nvPr/>
          </p:nvSpPr>
          <p:spPr>
            <a:xfrm>
              <a:off x="647700" y="1356360"/>
              <a:ext cx="838200" cy="609600"/>
            </a:xfrm>
            <a:prstGeom prst="round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8" name="Rectangle 24"/>
            <p:cNvSpPr/>
            <p:nvPr/>
          </p:nvSpPr>
          <p:spPr>
            <a:xfrm>
              <a:off x="647700" y="1295400"/>
              <a:ext cx="838200" cy="609600"/>
            </a:xfrm>
            <a:prstGeom prst="round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05</a:t>
              </a:r>
              <a:endParaRPr lang="en-US" sz="1600" b="1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2"/>
          <p:cNvGrpSpPr/>
          <p:nvPr/>
        </p:nvGrpSpPr>
        <p:grpSpPr>
          <a:xfrm>
            <a:off x="2471451" y="1116805"/>
            <a:ext cx="3893345" cy="3893345"/>
            <a:chOff x="2395251" y="1116805"/>
            <a:chExt cx="3893345" cy="3893345"/>
          </a:xfrm>
        </p:grpSpPr>
        <p:grpSp>
          <p:nvGrpSpPr>
            <p:cNvPr id="145" name="Group 144"/>
            <p:cNvGrpSpPr/>
            <p:nvPr/>
          </p:nvGrpSpPr>
          <p:grpSpPr>
            <a:xfrm>
              <a:off x="2395251" y="1116805"/>
              <a:ext cx="3893345" cy="3893345"/>
              <a:chOff x="3048000" y="1331912"/>
              <a:chExt cx="2595563" cy="2595563"/>
            </a:xfrm>
          </p:grpSpPr>
          <p:sp>
            <p:nvSpPr>
              <p:cNvPr id="146" name="Freeform 265"/>
              <p:cNvSpPr>
                <a:spLocks/>
              </p:cNvSpPr>
              <p:nvPr/>
            </p:nvSpPr>
            <p:spPr bwMode="auto">
              <a:xfrm>
                <a:off x="3048000" y="1331912"/>
                <a:ext cx="1296988" cy="1298575"/>
              </a:xfrm>
              <a:custGeom>
                <a:avLst/>
                <a:gdLst/>
                <a:ahLst/>
                <a:cxnLst>
                  <a:cxn ang="0">
                    <a:pos x="748" y="622"/>
                  </a:cxn>
                  <a:cxn ang="0">
                    <a:pos x="748" y="622"/>
                  </a:cxn>
                  <a:cxn ang="0">
                    <a:pos x="748" y="0"/>
                  </a:cxn>
                  <a:cxn ang="0">
                    <a:pos x="718" y="21"/>
                  </a:cxn>
                  <a:cxn ang="0">
                    <a:pos x="680" y="82"/>
                  </a:cxn>
                  <a:cxn ang="0">
                    <a:pos x="606" y="94"/>
                  </a:cxn>
                  <a:cxn ang="0">
                    <a:pos x="552" y="47"/>
                  </a:cxn>
                  <a:cxn ang="0">
                    <a:pos x="494" y="66"/>
                  </a:cxn>
                  <a:cxn ang="0">
                    <a:pos x="478" y="135"/>
                  </a:cxn>
                  <a:cxn ang="0">
                    <a:pos x="411" y="169"/>
                  </a:cxn>
                  <a:cxn ang="0">
                    <a:pos x="345" y="142"/>
                  </a:cxn>
                  <a:cxn ang="0">
                    <a:pos x="296" y="177"/>
                  </a:cxn>
                  <a:cxn ang="0">
                    <a:pos x="302" y="249"/>
                  </a:cxn>
                  <a:cxn ang="0">
                    <a:pos x="249" y="302"/>
                  </a:cxn>
                  <a:cxn ang="0">
                    <a:pos x="177" y="296"/>
                  </a:cxn>
                  <a:cxn ang="0">
                    <a:pos x="142" y="345"/>
                  </a:cxn>
                  <a:cxn ang="0">
                    <a:pos x="169" y="411"/>
                  </a:cxn>
                  <a:cxn ang="0">
                    <a:pos x="135" y="478"/>
                  </a:cxn>
                  <a:cxn ang="0">
                    <a:pos x="65" y="494"/>
                  </a:cxn>
                  <a:cxn ang="0">
                    <a:pos x="47" y="552"/>
                  </a:cxn>
                  <a:cxn ang="0">
                    <a:pos x="94" y="606"/>
                  </a:cxn>
                  <a:cxn ang="0">
                    <a:pos x="82" y="680"/>
                  </a:cxn>
                  <a:cxn ang="0">
                    <a:pos x="21" y="718"/>
                  </a:cxn>
                  <a:cxn ang="0">
                    <a:pos x="0" y="748"/>
                  </a:cxn>
                  <a:cxn ang="0">
                    <a:pos x="622" y="748"/>
                  </a:cxn>
                  <a:cxn ang="0">
                    <a:pos x="748" y="622"/>
                  </a:cxn>
                </a:cxnLst>
                <a:rect l="0" t="0" r="r" b="b"/>
                <a:pathLst>
                  <a:path w="748" h="748">
                    <a:moveTo>
                      <a:pt x="748" y="622"/>
                    </a:moveTo>
                    <a:cubicBezTo>
                      <a:pt x="748" y="622"/>
                      <a:pt x="748" y="622"/>
                      <a:pt x="748" y="622"/>
                    </a:cubicBezTo>
                    <a:cubicBezTo>
                      <a:pt x="748" y="0"/>
                      <a:pt x="748" y="0"/>
                      <a:pt x="748" y="0"/>
                    </a:cubicBezTo>
                    <a:cubicBezTo>
                      <a:pt x="737" y="0"/>
                      <a:pt x="726" y="7"/>
                      <a:pt x="718" y="21"/>
                    </a:cubicBezTo>
                    <a:cubicBezTo>
                      <a:pt x="680" y="82"/>
                      <a:pt x="680" y="82"/>
                      <a:pt x="680" y="82"/>
                    </a:cubicBezTo>
                    <a:cubicBezTo>
                      <a:pt x="664" y="109"/>
                      <a:pt x="630" y="115"/>
                      <a:pt x="606" y="94"/>
                    </a:cubicBezTo>
                    <a:cubicBezTo>
                      <a:pt x="552" y="47"/>
                      <a:pt x="552" y="47"/>
                      <a:pt x="552" y="47"/>
                    </a:cubicBezTo>
                    <a:cubicBezTo>
                      <a:pt x="527" y="26"/>
                      <a:pt x="502" y="34"/>
                      <a:pt x="494" y="66"/>
                    </a:cubicBezTo>
                    <a:cubicBezTo>
                      <a:pt x="478" y="135"/>
                      <a:pt x="478" y="135"/>
                      <a:pt x="478" y="135"/>
                    </a:cubicBezTo>
                    <a:cubicBezTo>
                      <a:pt x="471" y="167"/>
                      <a:pt x="440" y="182"/>
                      <a:pt x="411" y="169"/>
                    </a:cubicBezTo>
                    <a:cubicBezTo>
                      <a:pt x="345" y="142"/>
                      <a:pt x="345" y="142"/>
                      <a:pt x="345" y="142"/>
                    </a:cubicBezTo>
                    <a:cubicBezTo>
                      <a:pt x="315" y="129"/>
                      <a:pt x="293" y="145"/>
                      <a:pt x="296" y="177"/>
                    </a:cubicBezTo>
                    <a:cubicBezTo>
                      <a:pt x="302" y="249"/>
                      <a:pt x="302" y="249"/>
                      <a:pt x="302" y="249"/>
                    </a:cubicBezTo>
                    <a:cubicBezTo>
                      <a:pt x="305" y="281"/>
                      <a:pt x="281" y="305"/>
                      <a:pt x="249" y="302"/>
                    </a:cubicBezTo>
                    <a:cubicBezTo>
                      <a:pt x="177" y="296"/>
                      <a:pt x="177" y="296"/>
                      <a:pt x="177" y="296"/>
                    </a:cubicBezTo>
                    <a:cubicBezTo>
                      <a:pt x="145" y="293"/>
                      <a:pt x="129" y="315"/>
                      <a:pt x="142" y="345"/>
                    </a:cubicBezTo>
                    <a:cubicBezTo>
                      <a:pt x="169" y="411"/>
                      <a:pt x="169" y="411"/>
                      <a:pt x="169" y="411"/>
                    </a:cubicBezTo>
                    <a:cubicBezTo>
                      <a:pt x="182" y="441"/>
                      <a:pt x="166" y="471"/>
                      <a:pt x="135" y="478"/>
                    </a:cubicBezTo>
                    <a:cubicBezTo>
                      <a:pt x="65" y="494"/>
                      <a:pt x="65" y="494"/>
                      <a:pt x="65" y="494"/>
                    </a:cubicBezTo>
                    <a:cubicBezTo>
                      <a:pt x="34" y="502"/>
                      <a:pt x="26" y="528"/>
                      <a:pt x="47" y="552"/>
                    </a:cubicBezTo>
                    <a:cubicBezTo>
                      <a:pt x="94" y="606"/>
                      <a:pt x="94" y="606"/>
                      <a:pt x="94" y="606"/>
                    </a:cubicBezTo>
                    <a:cubicBezTo>
                      <a:pt x="115" y="630"/>
                      <a:pt x="109" y="664"/>
                      <a:pt x="82" y="680"/>
                    </a:cubicBezTo>
                    <a:cubicBezTo>
                      <a:pt x="21" y="718"/>
                      <a:pt x="21" y="718"/>
                      <a:pt x="21" y="718"/>
                    </a:cubicBezTo>
                    <a:cubicBezTo>
                      <a:pt x="7" y="726"/>
                      <a:pt x="0" y="737"/>
                      <a:pt x="0" y="748"/>
                    </a:cubicBezTo>
                    <a:cubicBezTo>
                      <a:pt x="622" y="748"/>
                      <a:pt x="622" y="748"/>
                      <a:pt x="622" y="748"/>
                    </a:cubicBezTo>
                    <a:cubicBezTo>
                      <a:pt x="622" y="678"/>
                      <a:pt x="678" y="622"/>
                      <a:pt x="748" y="622"/>
                    </a:cubicBezTo>
                  </a:path>
                </a:pathLst>
              </a:custGeom>
              <a:solidFill>
                <a:srgbClr val="465866">
                  <a:alpha val="2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266"/>
              <p:cNvSpPr>
                <a:spLocks/>
              </p:cNvSpPr>
              <p:nvPr/>
            </p:nvSpPr>
            <p:spPr bwMode="auto">
              <a:xfrm>
                <a:off x="3048000" y="2630487"/>
                <a:ext cx="1296988" cy="1296988"/>
              </a:xfrm>
              <a:custGeom>
                <a:avLst/>
                <a:gdLst/>
                <a:ahLst/>
                <a:cxnLst>
                  <a:cxn ang="0">
                    <a:pos x="748" y="126"/>
                  </a:cxn>
                  <a:cxn ang="0">
                    <a:pos x="748" y="126"/>
                  </a:cxn>
                  <a:cxn ang="0">
                    <a:pos x="622" y="0"/>
                  </a:cxn>
                  <a:cxn ang="0">
                    <a:pos x="622" y="0"/>
                  </a:cxn>
                  <a:cxn ang="0">
                    <a:pos x="0" y="0"/>
                  </a:cxn>
                  <a:cxn ang="0">
                    <a:pos x="21" y="30"/>
                  </a:cxn>
                  <a:cxn ang="0">
                    <a:pos x="82" y="67"/>
                  </a:cxn>
                  <a:cxn ang="0">
                    <a:pos x="94" y="141"/>
                  </a:cxn>
                  <a:cxn ang="0">
                    <a:pos x="47" y="196"/>
                  </a:cxn>
                  <a:cxn ang="0">
                    <a:pos x="65" y="253"/>
                  </a:cxn>
                  <a:cxn ang="0">
                    <a:pos x="135" y="270"/>
                  </a:cxn>
                  <a:cxn ang="0">
                    <a:pos x="169" y="337"/>
                  </a:cxn>
                  <a:cxn ang="0">
                    <a:pos x="142" y="403"/>
                  </a:cxn>
                  <a:cxn ang="0">
                    <a:pos x="177" y="452"/>
                  </a:cxn>
                  <a:cxn ang="0">
                    <a:pos x="249" y="446"/>
                  </a:cxn>
                  <a:cxn ang="0">
                    <a:pos x="302" y="499"/>
                  </a:cxn>
                  <a:cxn ang="0">
                    <a:pos x="296" y="570"/>
                  </a:cxn>
                  <a:cxn ang="0">
                    <a:pos x="345" y="606"/>
                  </a:cxn>
                  <a:cxn ang="0">
                    <a:pos x="411" y="578"/>
                  </a:cxn>
                  <a:cxn ang="0">
                    <a:pos x="478" y="612"/>
                  </a:cxn>
                  <a:cxn ang="0">
                    <a:pos x="494" y="682"/>
                  </a:cxn>
                  <a:cxn ang="0">
                    <a:pos x="552" y="701"/>
                  </a:cxn>
                  <a:cxn ang="0">
                    <a:pos x="606" y="654"/>
                  </a:cxn>
                  <a:cxn ang="0">
                    <a:pos x="680" y="666"/>
                  </a:cxn>
                  <a:cxn ang="0">
                    <a:pos x="718" y="727"/>
                  </a:cxn>
                  <a:cxn ang="0">
                    <a:pos x="748" y="748"/>
                  </a:cxn>
                  <a:cxn ang="0">
                    <a:pos x="748" y="126"/>
                  </a:cxn>
                </a:cxnLst>
                <a:rect l="0" t="0" r="r" b="b"/>
                <a:pathLst>
                  <a:path w="748" h="748">
                    <a:moveTo>
                      <a:pt x="748" y="126"/>
                    </a:moveTo>
                    <a:cubicBezTo>
                      <a:pt x="748" y="126"/>
                      <a:pt x="748" y="126"/>
                      <a:pt x="748" y="126"/>
                    </a:cubicBezTo>
                    <a:cubicBezTo>
                      <a:pt x="678" y="126"/>
                      <a:pt x="622" y="69"/>
                      <a:pt x="622" y="0"/>
                    </a:cubicBezTo>
                    <a:cubicBezTo>
                      <a:pt x="622" y="0"/>
                      <a:pt x="622" y="0"/>
                      <a:pt x="6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7" y="22"/>
                      <a:pt x="21" y="30"/>
                    </a:cubicBezTo>
                    <a:cubicBezTo>
                      <a:pt x="82" y="67"/>
                      <a:pt x="82" y="67"/>
                      <a:pt x="82" y="67"/>
                    </a:cubicBezTo>
                    <a:cubicBezTo>
                      <a:pt x="109" y="84"/>
                      <a:pt x="115" y="117"/>
                      <a:pt x="94" y="141"/>
                    </a:cubicBezTo>
                    <a:cubicBezTo>
                      <a:pt x="47" y="196"/>
                      <a:pt x="47" y="196"/>
                      <a:pt x="47" y="196"/>
                    </a:cubicBezTo>
                    <a:cubicBezTo>
                      <a:pt x="26" y="220"/>
                      <a:pt x="34" y="246"/>
                      <a:pt x="65" y="253"/>
                    </a:cubicBezTo>
                    <a:cubicBezTo>
                      <a:pt x="135" y="270"/>
                      <a:pt x="135" y="270"/>
                      <a:pt x="135" y="270"/>
                    </a:cubicBezTo>
                    <a:cubicBezTo>
                      <a:pt x="166" y="277"/>
                      <a:pt x="182" y="307"/>
                      <a:pt x="169" y="337"/>
                    </a:cubicBezTo>
                    <a:cubicBezTo>
                      <a:pt x="142" y="403"/>
                      <a:pt x="142" y="403"/>
                      <a:pt x="142" y="403"/>
                    </a:cubicBezTo>
                    <a:cubicBezTo>
                      <a:pt x="129" y="432"/>
                      <a:pt x="145" y="454"/>
                      <a:pt x="177" y="452"/>
                    </a:cubicBezTo>
                    <a:cubicBezTo>
                      <a:pt x="249" y="446"/>
                      <a:pt x="249" y="446"/>
                      <a:pt x="249" y="446"/>
                    </a:cubicBezTo>
                    <a:cubicBezTo>
                      <a:pt x="281" y="443"/>
                      <a:pt x="305" y="467"/>
                      <a:pt x="302" y="499"/>
                    </a:cubicBezTo>
                    <a:cubicBezTo>
                      <a:pt x="296" y="570"/>
                      <a:pt x="296" y="570"/>
                      <a:pt x="296" y="570"/>
                    </a:cubicBezTo>
                    <a:cubicBezTo>
                      <a:pt x="293" y="602"/>
                      <a:pt x="315" y="618"/>
                      <a:pt x="345" y="606"/>
                    </a:cubicBezTo>
                    <a:cubicBezTo>
                      <a:pt x="411" y="578"/>
                      <a:pt x="411" y="578"/>
                      <a:pt x="411" y="578"/>
                    </a:cubicBezTo>
                    <a:cubicBezTo>
                      <a:pt x="440" y="566"/>
                      <a:pt x="471" y="581"/>
                      <a:pt x="478" y="612"/>
                    </a:cubicBezTo>
                    <a:cubicBezTo>
                      <a:pt x="494" y="682"/>
                      <a:pt x="494" y="682"/>
                      <a:pt x="494" y="682"/>
                    </a:cubicBezTo>
                    <a:cubicBezTo>
                      <a:pt x="502" y="713"/>
                      <a:pt x="527" y="722"/>
                      <a:pt x="552" y="701"/>
                    </a:cubicBezTo>
                    <a:cubicBezTo>
                      <a:pt x="606" y="654"/>
                      <a:pt x="606" y="654"/>
                      <a:pt x="606" y="654"/>
                    </a:cubicBezTo>
                    <a:cubicBezTo>
                      <a:pt x="630" y="633"/>
                      <a:pt x="664" y="638"/>
                      <a:pt x="680" y="666"/>
                    </a:cubicBezTo>
                    <a:cubicBezTo>
                      <a:pt x="718" y="727"/>
                      <a:pt x="718" y="727"/>
                      <a:pt x="718" y="727"/>
                    </a:cubicBezTo>
                    <a:cubicBezTo>
                      <a:pt x="726" y="741"/>
                      <a:pt x="737" y="748"/>
                      <a:pt x="748" y="748"/>
                    </a:cubicBezTo>
                    <a:cubicBezTo>
                      <a:pt x="748" y="126"/>
                      <a:pt x="748" y="126"/>
                      <a:pt x="748" y="126"/>
                    </a:cubicBezTo>
                  </a:path>
                </a:pathLst>
              </a:custGeom>
              <a:solidFill>
                <a:srgbClr val="8DC9CC">
                  <a:alpha val="2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267"/>
              <p:cNvSpPr>
                <a:spLocks/>
              </p:cNvSpPr>
              <p:nvPr/>
            </p:nvSpPr>
            <p:spPr bwMode="auto">
              <a:xfrm>
                <a:off x="4344988" y="1331912"/>
                <a:ext cx="1298575" cy="1298575"/>
              </a:xfrm>
              <a:custGeom>
                <a:avLst/>
                <a:gdLst/>
                <a:ahLst/>
                <a:cxnLst>
                  <a:cxn ang="0">
                    <a:pos x="727" y="718"/>
                  </a:cxn>
                  <a:cxn ang="0">
                    <a:pos x="666" y="680"/>
                  </a:cxn>
                  <a:cxn ang="0">
                    <a:pos x="654" y="606"/>
                  </a:cxn>
                  <a:cxn ang="0">
                    <a:pos x="701" y="552"/>
                  </a:cxn>
                  <a:cxn ang="0">
                    <a:pos x="682" y="494"/>
                  </a:cxn>
                  <a:cxn ang="0">
                    <a:pos x="612" y="478"/>
                  </a:cxn>
                  <a:cxn ang="0">
                    <a:pos x="578" y="411"/>
                  </a:cxn>
                  <a:cxn ang="0">
                    <a:pos x="606" y="345"/>
                  </a:cxn>
                  <a:cxn ang="0">
                    <a:pos x="570" y="296"/>
                  </a:cxn>
                  <a:cxn ang="0">
                    <a:pos x="499" y="302"/>
                  </a:cxn>
                  <a:cxn ang="0">
                    <a:pos x="446" y="249"/>
                  </a:cxn>
                  <a:cxn ang="0">
                    <a:pos x="452" y="177"/>
                  </a:cxn>
                  <a:cxn ang="0">
                    <a:pos x="403" y="142"/>
                  </a:cxn>
                  <a:cxn ang="0">
                    <a:pos x="337" y="169"/>
                  </a:cxn>
                  <a:cxn ang="0">
                    <a:pos x="270" y="135"/>
                  </a:cxn>
                  <a:cxn ang="0">
                    <a:pos x="253" y="66"/>
                  </a:cxn>
                  <a:cxn ang="0">
                    <a:pos x="196" y="47"/>
                  </a:cxn>
                  <a:cxn ang="0">
                    <a:pos x="141" y="94"/>
                  </a:cxn>
                  <a:cxn ang="0">
                    <a:pos x="67" y="82"/>
                  </a:cxn>
                  <a:cxn ang="0">
                    <a:pos x="30" y="21"/>
                  </a:cxn>
                  <a:cxn ang="0">
                    <a:pos x="0" y="0"/>
                  </a:cxn>
                  <a:cxn ang="0">
                    <a:pos x="0" y="622"/>
                  </a:cxn>
                  <a:cxn ang="0">
                    <a:pos x="126" y="748"/>
                  </a:cxn>
                  <a:cxn ang="0">
                    <a:pos x="748" y="748"/>
                  </a:cxn>
                  <a:cxn ang="0">
                    <a:pos x="727" y="718"/>
                  </a:cxn>
                </a:cxnLst>
                <a:rect l="0" t="0" r="r" b="b"/>
                <a:pathLst>
                  <a:path w="748" h="748">
                    <a:moveTo>
                      <a:pt x="727" y="718"/>
                    </a:moveTo>
                    <a:cubicBezTo>
                      <a:pt x="666" y="680"/>
                      <a:pt x="666" y="680"/>
                      <a:pt x="666" y="680"/>
                    </a:cubicBezTo>
                    <a:cubicBezTo>
                      <a:pt x="638" y="664"/>
                      <a:pt x="633" y="630"/>
                      <a:pt x="654" y="606"/>
                    </a:cubicBezTo>
                    <a:cubicBezTo>
                      <a:pt x="701" y="552"/>
                      <a:pt x="701" y="552"/>
                      <a:pt x="701" y="552"/>
                    </a:cubicBezTo>
                    <a:cubicBezTo>
                      <a:pt x="722" y="528"/>
                      <a:pt x="713" y="502"/>
                      <a:pt x="682" y="494"/>
                    </a:cubicBezTo>
                    <a:cubicBezTo>
                      <a:pt x="612" y="478"/>
                      <a:pt x="612" y="478"/>
                      <a:pt x="612" y="478"/>
                    </a:cubicBezTo>
                    <a:cubicBezTo>
                      <a:pt x="581" y="471"/>
                      <a:pt x="566" y="441"/>
                      <a:pt x="578" y="411"/>
                    </a:cubicBezTo>
                    <a:cubicBezTo>
                      <a:pt x="606" y="345"/>
                      <a:pt x="606" y="345"/>
                      <a:pt x="606" y="345"/>
                    </a:cubicBezTo>
                    <a:cubicBezTo>
                      <a:pt x="618" y="315"/>
                      <a:pt x="602" y="293"/>
                      <a:pt x="570" y="296"/>
                    </a:cubicBezTo>
                    <a:cubicBezTo>
                      <a:pt x="499" y="302"/>
                      <a:pt x="499" y="302"/>
                      <a:pt x="499" y="302"/>
                    </a:cubicBezTo>
                    <a:cubicBezTo>
                      <a:pt x="467" y="305"/>
                      <a:pt x="443" y="281"/>
                      <a:pt x="446" y="249"/>
                    </a:cubicBezTo>
                    <a:cubicBezTo>
                      <a:pt x="452" y="177"/>
                      <a:pt x="452" y="177"/>
                      <a:pt x="452" y="177"/>
                    </a:cubicBezTo>
                    <a:cubicBezTo>
                      <a:pt x="454" y="145"/>
                      <a:pt x="432" y="129"/>
                      <a:pt x="403" y="142"/>
                    </a:cubicBezTo>
                    <a:cubicBezTo>
                      <a:pt x="337" y="169"/>
                      <a:pt x="337" y="169"/>
                      <a:pt x="337" y="169"/>
                    </a:cubicBezTo>
                    <a:cubicBezTo>
                      <a:pt x="307" y="182"/>
                      <a:pt x="277" y="167"/>
                      <a:pt x="270" y="135"/>
                    </a:cubicBezTo>
                    <a:cubicBezTo>
                      <a:pt x="253" y="66"/>
                      <a:pt x="253" y="66"/>
                      <a:pt x="253" y="66"/>
                    </a:cubicBezTo>
                    <a:cubicBezTo>
                      <a:pt x="246" y="34"/>
                      <a:pt x="220" y="26"/>
                      <a:pt x="196" y="47"/>
                    </a:cubicBezTo>
                    <a:cubicBezTo>
                      <a:pt x="141" y="94"/>
                      <a:pt x="141" y="94"/>
                      <a:pt x="141" y="94"/>
                    </a:cubicBezTo>
                    <a:cubicBezTo>
                      <a:pt x="117" y="115"/>
                      <a:pt x="84" y="109"/>
                      <a:pt x="67" y="8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2" y="7"/>
                      <a:pt x="11" y="0"/>
                      <a:pt x="0" y="0"/>
                    </a:cubicBezTo>
                    <a:cubicBezTo>
                      <a:pt x="0" y="622"/>
                      <a:pt x="0" y="622"/>
                      <a:pt x="0" y="622"/>
                    </a:cubicBezTo>
                    <a:cubicBezTo>
                      <a:pt x="69" y="622"/>
                      <a:pt x="126" y="678"/>
                      <a:pt x="126" y="748"/>
                    </a:cubicBezTo>
                    <a:cubicBezTo>
                      <a:pt x="748" y="748"/>
                      <a:pt x="748" y="748"/>
                      <a:pt x="748" y="748"/>
                    </a:cubicBezTo>
                    <a:cubicBezTo>
                      <a:pt x="748" y="737"/>
                      <a:pt x="741" y="726"/>
                      <a:pt x="727" y="718"/>
                    </a:cubicBezTo>
                  </a:path>
                </a:pathLst>
              </a:custGeom>
              <a:solidFill>
                <a:srgbClr val="45C1A4">
                  <a:alpha val="2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889"/>
              <p:cNvSpPr>
                <a:spLocks/>
              </p:cNvSpPr>
              <p:nvPr/>
            </p:nvSpPr>
            <p:spPr bwMode="auto">
              <a:xfrm>
                <a:off x="4344988" y="2630487"/>
                <a:ext cx="1298575" cy="1296988"/>
              </a:xfrm>
              <a:custGeom>
                <a:avLst/>
                <a:gdLst/>
                <a:ahLst/>
                <a:cxnLst>
                  <a:cxn ang="0">
                    <a:pos x="612" y="270"/>
                  </a:cxn>
                  <a:cxn ang="0">
                    <a:pos x="682" y="253"/>
                  </a:cxn>
                  <a:cxn ang="0">
                    <a:pos x="701" y="196"/>
                  </a:cxn>
                  <a:cxn ang="0">
                    <a:pos x="654" y="141"/>
                  </a:cxn>
                  <a:cxn ang="0">
                    <a:pos x="666" y="67"/>
                  </a:cxn>
                  <a:cxn ang="0">
                    <a:pos x="727" y="30"/>
                  </a:cxn>
                  <a:cxn ang="0">
                    <a:pos x="748" y="0"/>
                  </a:cxn>
                  <a:cxn ang="0">
                    <a:pos x="126" y="0"/>
                  </a:cxn>
                  <a:cxn ang="0">
                    <a:pos x="126" y="0"/>
                  </a:cxn>
                  <a:cxn ang="0">
                    <a:pos x="0" y="126"/>
                  </a:cxn>
                  <a:cxn ang="0">
                    <a:pos x="0" y="748"/>
                  </a:cxn>
                  <a:cxn ang="0">
                    <a:pos x="30" y="727"/>
                  </a:cxn>
                  <a:cxn ang="0">
                    <a:pos x="67" y="666"/>
                  </a:cxn>
                  <a:cxn ang="0">
                    <a:pos x="141" y="654"/>
                  </a:cxn>
                  <a:cxn ang="0">
                    <a:pos x="196" y="701"/>
                  </a:cxn>
                  <a:cxn ang="0">
                    <a:pos x="253" y="682"/>
                  </a:cxn>
                  <a:cxn ang="0">
                    <a:pos x="270" y="612"/>
                  </a:cxn>
                  <a:cxn ang="0">
                    <a:pos x="337" y="578"/>
                  </a:cxn>
                  <a:cxn ang="0">
                    <a:pos x="403" y="606"/>
                  </a:cxn>
                  <a:cxn ang="0">
                    <a:pos x="452" y="570"/>
                  </a:cxn>
                  <a:cxn ang="0">
                    <a:pos x="446" y="499"/>
                  </a:cxn>
                  <a:cxn ang="0">
                    <a:pos x="499" y="446"/>
                  </a:cxn>
                  <a:cxn ang="0">
                    <a:pos x="570" y="452"/>
                  </a:cxn>
                  <a:cxn ang="0">
                    <a:pos x="606" y="403"/>
                  </a:cxn>
                  <a:cxn ang="0">
                    <a:pos x="578" y="337"/>
                  </a:cxn>
                  <a:cxn ang="0">
                    <a:pos x="612" y="270"/>
                  </a:cxn>
                </a:cxnLst>
                <a:rect l="0" t="0" r="r" b="b"/>
                <a:pathLst>
                  <a:path w="748" h="748">
                    <a:moveTo>
                      <a:pt x="612" y="270"/>
                    </a:moveTo>
                    <a:cubicBezTo>
                      <a:pt x="682" y="253"/>
                      <a:pt x="682" y="253"/>
                      <a:pt x="682" y="253"/>
                    </a:cubicBezTo>
                    <a:cubicBezTo>
                      <a:pt x="713" y="246"/>
                      <a:pt x="722" y="220"/>
                      <a:pt x="701" y="196"/>
                    </a:cubicBezTo>
                    <a:cubicBezTo>
                      <a:pt x="654" y="141"/>
                      <a:pt x="654" y="141"/>
                      <a:pt x="654" y="141"/>
                    </a:cubicBezTo>
                    <a:cubicBezTo>
                      <a:pt x="633" y="117"/>
                      <a:pt x="638" y="84"/>
                      <a:pt x="666" y="67"/>
                    </a:cubicBezTo>
                    <a:cubicBezTo>
                      <a:pt x="727" y="30"/>
                      <a:pt x="727" y="30"/>
                      <a:pt x="727" y="30"/>
                    </a:cubicBezTo>
                    <a:cubicBezTo>
                      <a:pt x="741" y="22"/>
                      <a:pt x="748" y="11"/>
                      <a:pt x="748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69"/>
                      <a:pt x="69" y="126"/>
                      <a:pt x="0" y="126"/>
                    </a:cubicBezTo>
                    <a:cubicBezTo>
                      <a:pt x="0" y="748"/>
                      <a:pt x="0" y="748"/>
                      <a:pt x="0" y="748"/>
                    </a:cubicBezTo>
                    <a:cubicBezTo>
                      <a:pt x="11" y="748"/>
                      <a:pt x="22" y="741"/>
                      <a:pt x="30" y="727"/>
                    </a:cubicBezTo>
                    <a:cubicBezTo>
                      <a:pt x="67" y="666"/>
                      <a:pt x="67" y="666"/>
                      <a:pt x="67" y="666"/>
                    </a:cubicBezTo>
                    <a:cubicBezTo>
                      <a:pt x="84" y="638"/>
                      <a:pt x="117" y="633"/>
                      <a:pt x="141" y="654"/>
                    </a:cubicBezTo>
                    <a:cubicBezTo>
                      <a:pt x="196" y="701"/>
                      <a:pt x="196" y="701"/>
                      <a:pt x="196" y="701"/>
                    </a:cubicBezTo>
                    <a:cubicBezTo>
                      <a:pt x="220" y="722"/>
                      <a:pt x="246" y="713"/>
                      <a:pt x="253" y="682"/>
                    </a:cubicBezTo>
                    <a:cubicBezTo>
                      <a:pt x="270" y="612"/>
                      <a:pt x="270" y="612"/>
                      <a:pt x="270" y="612"/>
                    </a:cubicBezTo>
                    <a:cubicBezTo>
                      <a:pt x="277" y="581"/>
                      <a:pt x="307" y="566"/>
                      <a:pt x="337" y="578"/>
                    </a:cubicBezTo>
                    <a:cubicBezTo>
                      <a:pt x="403" y="606"/>
                      <a:pt x="403" y="606"/>
                      <a:pt x="403" y="606"/>
                    </a:cubicBezTo>
                    <a:cubicBezTo>
                      <a:pt x="432" y="618"/>
                      <a:pt x="454" y="602"/>
                      <a:pt x="452" y="570"/>
                    </a:cubicBezTo>
                    <a:cubicBezTo>
                      <a:pt x="446" y="499"/>
                      <a:pt x="446" y="499"/>
                      <a:pt x="446" y="499"/>
                    </a:cubicBezTo>
                    <a:cubicBezTo>
                      <a:pt x="443" y="467"/>
                      <a:pt x="467" y="443"/>
                      <a:pt x="499" y="446"/>
                    </a:cubicBezTo>
                    <a:cubicBezTo>
                      <a:pt x="570" y="452"/>
                      <a:pt x="570" y="452"/>
                      <a:pt x="570" y="452"/>
                    </a:cubicBezTo>
                    <a:cubicBezTo>
                      <a:pt x="602" y="454"/>
                      <a:pt x="618" y="432"/>
                      <a:pt x="606" y="403"/>
                    </a:cubicBezTo>
                    <a:cubicBezTo>
                      <a:pt x="578" y="337"/>
                      <a:pt x="578" y="337"/>
                      <a:pt x="578" y="337"/>
                    </a:cubicBezTo>
                    <a:cubicBezTo>
                      <a:pt x="566" y="307"/>
                      <a:pt x="581" y="277"/>
                      <a:pt x="612" y="270"/>
                    </a:cubicBezTo>
                  </a:path>
                </a:pathLst>
              </a:custGeom>
              <a:solidFill>
                <a:srgbClr val="1C9FB6">
                  <a:alpha val="2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" name="Group 60"/>
            <p:cNvGrpSpPr/>
            <p:nvPr/>
          </p:nvGrpSpPr>
          <p:grpSpPr>
            <a:xfrm>
              <a:off x="4581525" y="2375883"/>
              <a:ext cx="357188" cy="304800"/>
              <a:chOff x="5110163" y="1271588"/>
              <a:chExt cx="357188" cy="304800"/>
            </a:xfrm>
          </p:grpSpPr>
          <p:sp>
            <p:nvSpPr>
              <p:cNvPr id="50" name="Freeform 409"/>
              <p:cNvSpPr>
                <a:spLocks/>
              </p:cNvSpPr>
              <p:nvPr/>
            </p:nvSpPr>
            <p:spPr bwMode="auto">
              <a:xfrm>
                <a:off x="5273676" y="1327151"/>
                <a:ext cx="14288" cy="412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9" y="23"/>
                  </a:cxn>
                  <a:cxn ang="0">
                    <a:pos x="9" y="0"/>
                  </a:cxn>
                </a:cxnLst>
                <a:rect l="0" t="0" r="r" b="b"/>
                <a:pathLst>
                  <a:path w="9" h="26">
                    <a:moveTo>
                      <a:pt x="9" y="0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9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11"/>
              <p:cNvSpPr>
                <a:spLocks/>
              </p:cNvSpPr>
              <p:nvPr/>
            </p:nvSpPr>
            <p:spPr bwMode="auto">
              <a:xfrm>
                <a:off x="5283201" y="1323976"/>
                <a:ext cx="12700" cy="7938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2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6" y="1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1"/>
                      <a:pt x="7" y="1"/>
                      <a:pt x="6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6" y="1"/>
                      <a:pt x="6" y="1"/>
                      <a:pt x="6" y="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12"/>
              <p:cNvSpPr>
                <a:spLocks/>
              </p:cNvSpPr>
              <p:nvPr/>
            </p:nvSpPr>
            <p:spPr bwMode="auto">
              <a:xfrm>
                <a:off x="5273676" y="1271588"/>
                <a:ext cx="39688" cy="47625"/>
              </a:xfrm>
              <a:custGeom>
                <a:avLst/>
                <a:gdLst/>
                <a:ahLst/>
                <a:cxnLst>
                  <a:cxn ang="0">
                    <a:pos x="21" y="15"/>
                  </a:cxn>
                  <a:cxn ang="0">
                    <a:pos x="10" y="27"/>
                  </a:cxn>
                  <a:cxn ang="0">
                    <a:pos x="1" y="13"/>
                  </a:cxn>
                  <a:cxn ang="0">
                    <a:pos x="12" y="1"/>
                  </a:cxn>
                  <a:cxn ang="0">
                    <a:pos x="21" y="15"/>
                  </a:cxn>
                </a:cxnLst>
                <a:rect l="0" t="0" r="r" b="b"/>
                <a:pathLst>
                  <a:path w="22" h="28">
                    <a:moveTo>
                      <a:pt x="21" y="15"/>
                    </a:moveTo>
                    <a:cubicBezTo>
                      <a:pt x="20" y="22"/>
                      <a:pt x="13" y="28"/>
                      <a:pt x="10" y="27"/>
                    </a:cubicBezTo>
                    <a:cubicBezTo>
                      <a:pt x="6" y="27"/>
                      <a:pt x="0" y="20"/>
                      <a:pt x="1" y="13"/>
                    </a:cubicBezTo>
                    <a:cubicBezTo>
                      <a:pt x="2" y="6"/>
                      <a:pt x="4" y="0"/>
                      <a:pt x="12" y="1"/>
                    </a:cubicBezTo>
                    <a:cubicBezTo>
                      <a:pt x="21" y="2"/>
                      <a:pt x="22" y="8"/>
                      <a:pt x="21" y="1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418"/>
              <p:cNvSpPr>
                <a:spLocks noChangeArrowheads="1"/>
              </p:cNvSpPr>
              <p:nvPr/>
            </p:nvSpPr>
            <p:spPr bwMode="auto">
              <a:xfrm>
                <a:off x="5110163" y="1290638"/>
                <a:ext cx="22225" cy="127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419"/>
              <p:cNvSpPr>
                <a:spLocks noChangeArrowheads="1"/>
              </p:cNvSpPr>
              <p:nvPr/>
            </p:nvSpPr>
            <p:spPr bwMode="auto">
              <a:xfrm>
                <a:off x="5110163" y="1290638"/>
                <a:ext cx="22225" cy="1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420"/>
              <p:cNvSpPr>
                <a:spLocks noChangeArrowheads="1"/>
              </p:cNvSpPr>
              <p:nvPr/>
            </p:nvSpPr>
            <p:spPr bwMode="auto">
              <a:xfrm>
                <a:off x="5110163" y="1347788"/>
                <a:ext cx="22225" cy="142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421"/>
              <p:cNvSpPr>
                <a:spLocks noChangeArrowheads="1"/>
              </p:cNvSpPr>
              <p:nvPr/>
            </p:nvSpPr>
            <p:spPr bwMode="auto">
              <a:xfrm>
                <a:off x="5110163" y="1347788"/>
                <a:ext cx="22225" cy="14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Rectangle 422"/>
              <p:cNvSpPr>
                <a:spLocks noChangeArrowheads="1"/>
              </p:cNvSpPr>
              <p:nvPr/>
            </p:nvSpPr>
            <p:spPr bwMode="auto">
              <a:xfrm>
                <a:off x="5110163" y="1406526"/>
                <a:ext cx="22225" cy="127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423"/>
              <p:cNvSpPr>
                <a:spLocks noChangeArrowheads="1"/>
              </p:cNvSpPr>
              <p:nvPr/>
            </p:nvSpPr>
            <p:spPr bwMode="auto">
              <a:xfrm>
                <a:off x="5110163" y="1406526"/>
                <a:ext cx="22225" cy="1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424"/>
              <p:cNvSpPr>
                <a:spLocks noChangeArrowheads="1"/>
              </p:cNvSpPr>
              <p:nvPr/>
            </p:nvSpPr>
            <p:spPr bwMode="auto">
              <a:xfrm>
                <a:off x="5110163" y="1465263"/>
                <a:ext cx="22225" cy="127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425"/>
              <p:cNvSpPr>
                <a:spLocks noChangeArrowheads="1"/>
              </p:cNvSpPr>
              <p:nvPr/>
            </p:nvSpPr>
            <p:spPr bwMode="auto">
              <a:xfrm>
                <a:off x="5110163" y="1465263"/>
                <a:ext cx="22225" cy="1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426"/>
              <p:cNvSpPr>
                <a:spLocks noChangeArrowheads="1"/>
              </p:cNvSpPr>
              <p:nvPr/>
            </p:nvSpPr>
            <p:spPr bwMode="auto">
              <a:xfrm>
                <a:off x="5110163" y="1524001"/>
                <a:ext cx="22225" cy="127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428"/>
              <p:cNvSpPr>
                <a:spLocks noChangeArrowheads="1"/>
              </p:cNvSpPr>
              <p:nvPr/>
            </p:nvSpPr>
            <p:spPr bwMode="auto">
              <a:xfrm>
                <a:off x="5395913" y="1554163"/>
                <a:ext cx="12700" cy="222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429"/>
              <p:cNvSpPr>
                <a:spLocks noChangeArrowheads="1"/>
              </p:cNvSpPr>
              <p:nvPr/>
            </p:nvSpPr>
            <p:spPr bwMode="auto">
              <a:xfrm>
                <a:off x="5395913" y="1554163"/>
                <a:ext cx="12700" cy="2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430"/>
              <p:cNvSpPr>
                <a:spLocks noChangeArrowheads="1"/>
              </p:cNvSpPr>
              <p:nvPr/>
            </p:nvSpPr>
            <p:spPr bwMode="auto">
              <a:xfrm>
                <a:off x="5454651" y="1554163"/>
                <a:ext cx="12700" cy="222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431"/>
              <p:cNvSpPr>
                <a:spLocks noChangeArrowheads="1"/>
              </p:cNvSpPr>
              <p:nvPr/>
            </p:nvSpPr>
            <p:spPr bwMode="auto">
              <a:xfrm>
                <a:off x="5454651" y="1554163"/>
                <a:ext cx="12700" cy="2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432"/>
              <p:cNvSpPr>
                <a:spLocks noChangeArrowheads="1"/>
              </p:cNvSpPr>
              <p:nvPr/>
            </p:nvSpPr>
            <p:spPr bwMode="auto">
              <a:xfrm>
                <a:off x="5337176" y="1554163"/>
                <a:ext cx="12700" cy="222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436"/>
              <p:cNvSpPr>
                <a:spLocks noChangeArrowheads="1"/>
              </p:cNvSpPr>
              <p:nvPr/>
            </p:nvSpPr>
            <p:spPr bwMode="auto">
              <a:xfrm>
                <a:off x="5219701" y="1554163"/>
                <a:ext cx="12700" cy="222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437"/>
              <p:cNvSpPr>
                <a:spLocks noChangeArrowheads="1"/>
              </p:cNvSpPr>
              <p:nvPr/>
            </p:nvSpPr>
            <p:spPr bwMode="auto">
              <a:xfrm>
                <a:off x="5219701" y="1554163"/>
                <a:ext cx="12700" cy="2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438"/>
              <p:cNvSpPr>
                <a:spLocks noChangeArrowheads="1"/>
              </p:cNvSpPr>
              <p:nvPr/>
            </p:nvSpPr>
            <p:spPr bwMode="auto">
              <a:xfrm>
                <a:off x="5160963" y="1554163"/>
                <a:ext cx="12700" cy="222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Freeform 14"/>
            <p:cNvSpPr>
              <a:spLocks noEditPoints="1"/>
            </p:cNvSpPr>
            <p:nvPr/>
          </p:nvSpPr>
          <p:spPr bwMode="auto">
            <a:xfrm>
              <a:off x="3659188" y="3415695"/>
              <a:ext cx="347663" cy="325438"/>
            </a:xfrm>
            <a:custGeom>
              <a:avLst/>
              <a:gdLst/>
              <a:ahLst/>
              <a:cxnLst>
                <a:cxn ang="0">
                  <a:pos x="87" y="43"/>
                </a:cxn>
                <a:cxn ang="0">
                  <a:pos x="75" y="28"/>
                </a:cxn>
                <a:cxn ang="0">
                  <a:pos x="60" y="14"/>
                </a:cxn>
                <a:cxn ang="0">
                  <a:pos x="41" y="19"/>
                </a:cxn>
                <a:cxn ang="0">
                  <a:pos x="23" y="26"/>
                </a:cxn>
                <a:cxn ang="0">
                  <a:pos x="6" y="36"/>
                </a:cxn>
                <a:cxn ang="0">
                  <a:pos x="6" y="56"/>
                </a:cxn>
                <a:cxn ang="0">
                  <a:pos x="8" y="76"/>
                </a:cxn>
                <a:cxn ang="0">
                  <a:pos x="14" y="95"/>
                </a:cxn>
                <a:cxn ang="0">
                  <a:pos x="33" y="100"/>
                </a:cxn>
                <a:cxn ang="0">
                  <a:pos x="52" y="103"/>
                </a:cxn>
                <a:cxn ang="0">
                  <a:pos x="72" y="102"/>
                </a:cxn>
                <a:cxn ang="0">
                  <a:pos x="82" y="85"/>
                </a:cxn>
                <a:cxn ang="0">
                  <a:pos x="90" y="67"/>
                </a:cxn>
                <a:cxn ang="0">
                  <a:pos x="53" y="99"/>
                </a:cxn>
                <a:cxn ang="0">
                  <a:pos x="40" y="74"/>
                </a:cxn>
                <a:cxn ang="0">
                  <a:pos x="12" y="76"/>
                </a:cxn>
                <a:cxn ang="0">
                  <a:pos x="40" y="47"/>
                </a:cxn>
                <a:cxn ang="0">
                  <a:pos x="53" y="22"/>
                </a:cxn>
                <a:cxn ang="0">
                  <a:pos x="43" y="71"/>
                </a:cxn>
                <a:cxn ang="0">
                  <a:pos x="37" y="60"/>
                </a:cxn>
                <a:cxn ang="0">
                  <a:pos x="55" y="48"/>
                </a:cxn>
                <a:cxn ang="0">
                  <a:pos x="54" y="70"/>
                </a:cxn>
                <a:cxn ang="0">
                  <a:pos x="84" y="76"/>
                </a:cxn>
                <a:cxn ang="0">
                  <a:pos x="48" y="49"/>
                </a:cxn>
                <a:cxn ang="0">
                  <a:pos x="48" y="67"/>
                </a:cxn>
                <a:cxn ang="0">
                  <a:pos x="113" y="12"/>
                </a:cxn>
                <a:cxn ang="0">
                  <a:pos x="111" y="5"/>
                </a:cxn>
                <a:cxn ang="0">
                  <a:pos x="104" y="3"/>
                </a:cxn>
                <a:cxn ang="0">
                  <a:pos x="97" y="2"/>
                </a:cxn>
                <a:cxn ang="0">
                  <a:pos x="90" y="2"/>
                </a:cxn>
                <a:cxn ang="0">
                  <a:pos x="86" y="8"/>
                </a:cxn>
                <a:cxn ang="0">
                  <a:pos x="84" y="15"/>
                </a:cxn>
                <a:cxn ang="0">
                  <a:pos x="82" y="22"/>
                </a:cxn>
                <a:cxn ang="0">
                  <a:pos x="87" y="27"/>
                </a:cxn>
                <a:cxn ang="0">
                  <a:pos x="93" y="32"/>
                </a:cxn>
                <a:cxn ang="0">
                  <a:pos x="99" y="35"/>
                </a:cxn>
                <a:cxn ang="0">
                  <a:pos x="105" y="32"/>
                </a:cxn>
                <a:cxn ang="0">
                  <a:pos x="111" y="27"/>
                </a:cxn>
                <a:cxn ang="0">
                  <a:pos x="116" y="22"/>
                </a:cxn>
                <a:cxn ang="0">
                  <a:pos x="101" y="32"/>
                </a:cxn>
                <a:cxn ang="0">
                  <a:pos x="96" y="22"/>
                </a:cxn>
                <a:cxn ang="0">
                  <a:pos x="93" y="18"/>
                </a:cxn>
                <a:cxn ang="0">
                  <a:pos x="96" y="13"/>
                </a:cxn>
                <a:cxn ang="0">
                  <a:pos x="101" y="3"/>
                </a:cxn>
                <a:cxn ang="0">
                  <a:pos x="97" y="21"/>
                </a:cxn>
                <a:cxn ang="0">
                  <a:pos x="95" y="17"/>
                </a:cxn>
                <a:cxn ang="0">
                  <a:pos x="102" y="13"/>
                </a:cxn>
                <a:cxn ang="0">
                  <a:pos x="101" y="21"/>
                </a:cxn>
                <a:cxn ang="0">
                  <a:pos x="112" y="23"/>
                </a:cxn>
                <a:cxn ang="0">
                  <a:pos x="99" y="13"/>
                </a:cxn>
                <a:cxn ang="0">
                  <a:pos x="99" y="20"/>
                </a:cxn>
              </a:cxnLst>
              <a:rect l="0" t="0" r="r" b="b"/>
              <a:pathLst>
                <a:path w="117" h="109">
                  <a:moveTo>
                    <a:pt x="90" y="56"/>
                  </a:moveTo>
                  <a:cubicBezTo>
                    <a:pt x="90" y="55"/>
                    <a:pt x="90" y="55"/>
                    <a:pt x="90" y="54"/>
                  </a:cubicBezTo>
                  <a:cubicBezTo>
                    <a:pt x="92" y="53"/>
                    <a:pt x="95" y="49"/>
                    <a:pt x="95" y="48"/>
                  </a:cubicBezTo>
                  <a:cubicBezTo>
                    <a:pt x="94" y="47"/>
                    <a:pt x="90" y="45"/>
                    <a:pt x="88" y="46"/>
                  </a:cubicBezTo>
                  <a:cubicBezTo>
                    <a:pt x="87" y="45"/>
                    <a:pt x="87" y="44"/>
                    <a:pt x="87" y="43"/>
                  </a:cubicBezTo>
                  <a:cubicBezTo>
                    <a:pt x="88" y="42"/>
                    <a:pt x="90" y="37"/>
                    <a:pt x="90" y="36"/>
                  </a:cubicBezTo>
                  <a:cubicBezTo>
                    <a:pt x="89" y="35"/>
                    <a:pt x="84" y="35"/>
                    <a:pt x="82" y="36"/>
                  </a:cubicBezTo>
                  <a:cubicBezTo>
                    <a:pt x="82" y="35"/>
                    <a:pt x="81" y="34"/>
                    <a:pt x="81" y="34"/>
                  </a:cubicBezTo>
                  <a:cubicBezTo>
                    <a:pt x="82" y="32"/>
                    <a:pt x="83" y="27"/>
                    <a:pt x="82" y="26"/>
                  </a:cubicBezTo>
                  <a:cubicBezTo>
                    <a:pt x="81" y="26"/>
                    <a:pt x="76" y="26"/>
                    <a:pt x="75" y="28"/>
                  </a:cubicBezTo>
                  <a:cubicBezTo>
                    <a:pt x="74" y="27"/>
                    <a:pt x="73" y="27"/>
                    <a:pt x="73" y="26"/>
                  </a:cubicBezTo>
                  <a:cubicBezTo>
                    <a:pt x="74" y="24"/>
                    <a:pt x="73" y="19"/>
                    <a:pt x="72" y="19"/>
                  </a:cubicBezTo>
                  <a:cubicBezTo>
                    <a:pt x="71" y="18"/>
                    <a:pt x="67" y="20"/>
                    <a:pt x="65" y="22"/>
                  </a:cubicBezTo>
                  <a:cubicBezTo>
                    <a:pt x="65" y="22"/>
                    <a:pt x="64" y="21"/>
                    <a:pt x="63" y="21"/>
                  </a:cubicBezTo>
                  <a:cubicBezTo>
                    <a:pt x="63" y="19"/>
                    <a:pt x="61" y="14"/>
                    <a:pt x="60" y="14"/>
                  </a:cubicBezTo>
                  <a:cubicBezTo>
                    <a:pt x="59" y="14"/>
                    <a:pt x="55" y="17"/>
                    <a:pt x="55" y="19"/>
                  </a:cubicBezTo>
                  <a:cubicBezTo>
                    <a:pt x="54" y="19"/>
                    <a:pt x="53" y="18"/>
                    <a:pt x="52" y="18"/>
                  </a:cubicBezTo>
                  <a:cubicBezTo>
                    <a:pt x="52" y="16"/>
                    <a:pt x="49" y="12"/>
                    <a:pt x="48" y="12"/>
                  </a:cubicBezTo>
                  <a:cubicBezTo>
                    <a:pt x="47" y="12"/>
                    <a:pt x="44" y="16"/>
                    <a:pt x="44" y="18"/>
                  </a:cubicBezTo>
                  <a:cubicBezTo>
                    <a:pt x="43" y="18"/>
                    <a:pt x="42" y="19"/>
                    <a:pt x="41" y="19"/>
                  </a:cubicBezTo>
                  <a:cubicBezTo>
                    <a:pt x="40" y="17"/>
                    <a:pt x="37" y="14"/>
                    <a:pt x="35" y="14"/>
                  </a:cubicBezTo>
                  <a:cubicBezTo>
                    <a:pt x="34" y="14"/>
                    <a:pt x="32" y="19"/>
                    <a:pt x="33" y="21"/>
                  </a:cubicBezTo>
                  <a:cubicBezTo>
                    <a:pt x="32" y="21"/>
                    <a:pt x="31" y="22"/>
                    <a:pt x="31" y="22"/>
                  </a:cubicBezTo>
                  <a:cubicBezTo>
                    <a:pt x="29" y="20"/>
                    <a:pt x="25" y="18"/>
                    <a:pt x="24" y="19"/>
                  </a:cubicBezTo>
                  <a:cubicBezTo>
                    <a:pt x="23" y="19"/>
                    <a:pt x="22" y="24"/>
                    <a:pt x="23" y="26"/>
                  </a:cubicBezTo>
                  <a:cubicBezTo>
                    <a:pt x="22" y="27"/>
                    <a:pt x="22" y="27"/>
                    <a:pt x="21" y="28"/>
                  </a:cubicBezTo>
                  <a:cubicBezTo>
                    <a:pt x="19" y="26"/>
                    <a:pt x="15" y="26"/>
                    <a:pt x="14" y="26"/>
                  </a:cubicBezTo>
                  <a:cubicBezTo>
                    <a:pt x="13" y="27"/>
                    <a:pt x="14" y="32"/>
                    <a:pt x="15" y="34"/>
                  </a:cubicBezTo>
                  <a:cubicBezTo>
                    <a:pt x="15" y="34"/>
                    <a:pt x="14" y="35"/>
                    <a:pt x="14" y="36"/>
                  </a:cubicBezTo>
                  <a:cubicBezTo>
                    <a:pt x="12" y="35"/>
                    <a:pt x="7" y="35"/>
                    <a:pt x="6" y="36"/>
                  </a:cubicBezTo>
                  <a:cubicBezTo>
                    <a:pt x="6" y="37"/>
                    <a:pt x="7" y="42"/>
                    <a:pt x="9" y="43"/>
                  </a:cubicBezTo>
                  <a:cubicBezTo>
                    <a:pt x="9" y="44"/>
                    <a:pt x="9" y="45"/>
                    <a:pt x="8" y="46"/>
                  </a:cubicBezTo>
                  <a:cubicBezTo>
                    <a:pt x="6" y="45"/>
                    <a:pt x="2" y="47"/>
                    <a:pt x="1" y="48"/>
                  </a:cubicBezTo>
                  <a:cubicBezTo>
                    <a:pt x="1" y="49"/>
                    <a:pt x="4" y="53"/>
                    <a:pt x="6" y="54"/>
                  </a:cubicBezTo>
                  <a:cubicBezTo>
                    <a:pt x="6" y="55"/>
                    <a:pt x="6" y="55"/>
                    <a:pt x="6" y="56"/>
                  </a:cubicBezTo>
                  <a:cubicBezTo>
                    <a:pt x="4" y="56"/>
                    <a:pt x="0" y="59"/>
                    <a:pt x="0" y="61"/>
                  </a:cubicBezTo>
                  <a:cubicBezTo>
                    <a:pt x="0" y="62"/>
                    <a:pt x="4" y="65"/>
                    <a:pt x="6" y="65"/>
                  </a:cubicBezTo>
                  <a:cubicBezTo>
                    <a:pt x="6" y="66"/>
                    <a:pt x="6" y="67"/>
                    <a:pt x="6" y="67"/>
                  </a:cubicBezTo>
                  <a:cubicBezTo>
                    <a:pt x="4" y="68"/>
                    <a:pt x="1" y="72"/>
                    <a:pt x="1" y="73"/>
                  </a:cubicBezTo>
                  <a:cubicBezTo>
                    <a:pt x="2" y="74"/>
                    <a:pt x="6" y="76"/>
                    <a:pt x="8" y="76"/>
                  </a:cubicBezTo>
                  <a:cubicBezTo>
                    <a:pt x="9" y="76"/>
                    <a:pt x="9" y="77"/>
                    <a:pt x="9" y="78"/>
                  </a:cubicBezTo>
                  <a:cubicBezTo>
                    <a:pt x="7" y="79"/>
                    <a:pt x="6" y="84"/>
                    <a:pt x="6" y="85"/>
                  </a:cubicBezTo>
                  <a:cubicBezTo>
                    <a:pt x="7" y="86"/>
                    <a:pt x="12" y="86"/>
                    <a:pt x="14" y="85"/>
                  </a:cubicBezTo>
                  <a:cubicBezTo>
                    <a:pt x="14" y="86"/>
                    <a:pt x="15" y="87"/>
                    <a:pt x="15" y="87"/>
                  </a:cubicBezTo>
                  <a:cubicBezTo>
                    <a:pt x="14" y="89"/>
                    <a:pt x="13" y="94"/>
                    <a:pt x="14" y="95"/>
                  </a:cubicBezTo>
                  <a:cubicBezTo>
                    <a:pt x="15" y="96"/>
                    <a:pt x="20" y="95"/>
                    <a:pt x="21" y="93"/>
                  </a:cubicBezTo>
                  <a:cubicBezTo>
                    <a:pt x="22" y="94"/>
                    <a:pt x="22" y="95"/>
                    <a:pt x="23" y="95"/>
                  </a:cubicBezTo>
                  <a:cubicBezTo>
                    <a:pt x="22" y="97"/>
                    <a:pt x="23" y="102"/>
                    <a:pt x="24" y="102"/>
                  </a:cubicBezTo>
                  <a:cubicBezTo>
                    <a:pt x="25" y="103"/>
                    <a:pt x="29" y="101"/>
                    <a:pt x="31" y="99"/>
                  </a:cubicBezTo>
                  <a:cubicBezTo>
                    <a:pt x="31" y="100"/>
                    <a:pt x="32" y="100"/>
                    <a:pt x="33" y="100"/>
                  </a:cubicBezTo>
                  <a:cubicBezTo>
                    <a:pt x="32" y="102"/>
                    <a:pt x="34" y="107"/>
                    <a:pt x="35" y="107"/>
                  </a:cubicBezTo>
                  <a:cubicBezTo>
                    <a:pt x="37" y="108"/>
                    <a:pt x="40" y="105"/>
                    <a:pt x="41" y="102"/>
                  </a:cubicBezTo>
                  <a:cubicBezTo>
                    <a:pt x="42" y="103"/>
                    <a:pt x="43" y="103"/>
                    <a:pt x="44" y="103"/>
                  </a:cubicBezTo>
                  <a:cubicBezTo>
                    <a:pt x="44" y="105"/>
                    <a:pt x="47" y="109"/>
                    <a:pt x="48" y="109"/>
                  </a:cubicBezTo>
                  <a:cubicBezTo>
                    <a:pt x="49" y="109"/>
                    <a:pt x="52" y="105"/>
                    <a:pt x="52" y="103"/>
                  </a:cubicBezTo>
                  <a:cubicBezTo>
                    <a:pt x="53" y="103"/>
                    <a:pt x="54" y="103"/>
                    <a:pt x="55" y="103"/>
                  </a:cubicBezTo>
                  <a:cubicBezTo>
                    <a:pt x="55" y="105"/>
                    <a:pt x="59" y="108"/>
                    <a:pt x="60" y="107"/>
                  </a:cubicBezTo>
                  <a:cubicBezTo>
                    <a:pt x="61" y="107"/>
                    <a:pt x="63" y="102"/>
                    <a:pt x="63" y="100"/>
                  </a:cubicBezTo>
                  <a:cubicBezTo>
                    <a:pt x="64" y="100"/>
                    <a:pt x="65" y="100"/>
                    <a:pt x="65" y="99"/>
                  </a:cubicBezTo>
                  <a:cubicBezTo>
                    <a:pt x="67" y="101"/>
                    <a:pt x="71" y="103"/>
                    <a:pt x="72" y="102"/>
                  </a:cubicBezTo>
                  <a:cubicBezTo>
                    <a:pt x="73" y="102"/>
                    <a:pt x="74" y="97"/>
                    <a:pt x="73" y="95"/>
                  </a:cubicBezTo>
                  <a:cubicBezTo>
                    <a:pt x="73" y="95"/>
                    <a:pt x="74" y="94"/>
                    <a:pt x="75" y="93"/>
                  </a:cubicBezTo>
                  <a:cubicBezTo>
                    <a:pt x="76" y="95"/>
                    <a:pt x="81" y="96"/>
                    <a:pt x="82" y="95"/>
                  </a:cubicBezTo>
                  <a:cubicBezTo>
                    <a:pt x="83" y="94"/>
                    <a:pt x="82" y="89"/>
                    <a:pt x="81" y="87"/>
                  </a:cubicBezTo>
                  <a:cubicBezTo>
                    <a:pt x="81" y="87"/>
                    <a:pt x="82" y="86"/>
                    <a:pt x="82" y="85"/>
                  </a:cubicBezTo>
                  <a:cubicBezTo>
                    <a:pt x="84" y="86"/>
                    <a:pt x="89" y="86"/>
                    <a:pt x="90" y="85"/>
                  </a:cubicBezTo>
                  <a:cubicBezTo>
                    <a:pt x="90" y="84"/>
                    <a:pt x="88" y="79"/>
                    <a:pt x="87" y="78"/>
                  </a:cubicBezTo>
                  <a:cubicBezTo>
                    <a:pt x="87" y="77"/>
                    <a:pt x="87" y="76"/>
                    <a:pt x="88" y="76"/>
                  </a:cubicBezTo>
                  <a:cubicBezTo>
                    <a:pt x="90" y="76"/>
                    <a:pt x="94" y="74"/>
                    <a:pt x="95" y="73"/>
                  </a:cubicBezTo>
                  <a:cubicBezTo>
                    <a:pt x="95" y="72"/>
                    <a:pt x="92" y="68"/>
                    <a:pt x="90" y="67"/>
                  </a:cubicBezTo>
                  <a:cubicBezTo>
                    <a:pt x="90" y="67"/>
                    <a:pt x="90" y="66"/>
                    <a:pt x="90" y="65"/>
                  </a:cubicBezTo>
                  <a:cubicBezTo>
                    <a:pt x="92" y="65"/>
                    <a:pt x="96" y="62"/>
                    <a:pt x="96" y="61"/>
                  </a:cubicBezTo>
                  <a:cubicBezTo>
                    <a:pt x="96" y="59"/>
                    <a:pt x="92" y="56"/>
                    <a:pt x="90" y="56"/>
                  </a:cubicBezTo>
                  <a:close/>
                  <a:moveTo>
                    <a:pt x="58" y="98"/>
                  </a:moveTo>
                  <a:cubicBezTo>
                    <a:pt x="56" y="99"/>
                    <a:pt x="55" y="99"/>
                    <a:pt x="53" y="99"/>
                  </a:cubicBezTo>
                  <a:cubicBezTo>
                    <a:pt x="54" y="91"/>
                    <a:pt x="59" y="80"/>
                    <a:pt x="56" y="74"/>
                  </a:cubicBezTo>
                  <a:cubicBezTo>
                    <a:pt x="60" y="80"/>
                    <a:pt x="71" y="81"/>
                    <a:pt x="79" y="84"/>
                  </a:cubicBezTo>
                  <a:cubicBezTo>
                    <a:pt x="74" y="91"/>
                    <a:pt x="67" y="96"/>
                    <a:pt x="58" y="98"/>
                  </a:cubicBezTo>
                  <a:close/>
                  <a:moveTo>
                    <a:pt x="17" y="84"/>
                  </a:moveTo>
                  <a:cubicBezTo>
                    <a:pt x="24" y="81"/>
                    <a:pt x="36" y="80"/>
                    <a:pt x="40" y="74"/>
                  </a:cubicBezTo>
                  <a:cubicBezTo>
                    <a:pt x="37" y="80"/>
                    <a:pt x="42" y="91"/>
                    <a:pt x="43" y="99"/>
                  </a:cubicBezTo>
                  <a:cubicBezTo>
                    <a:pt x="33" y="98"/>
                    <a:pt x="23" y="93"/>
                    <a:pt x="17" y="84"/>
                  </a:cubicBezTo>
                  <a:close/>
                  <a:moveTo>
                    <a:pt x="12" y="45"/>
                  </a:moveTo>
                  <a:cubicBezTo>
                    <a:pt x="19" y="50"/>
                    <a:pt x="26" y="60"/>
                    <a:pt x="32" y="61"/>
                  </a:cubicBezTo>
                  <a:cubicBezTo>
                    <a:pt x="26" y="61"/>
                    <a:pt x="19" y="71"/>
                    <a:pt x="12" y="76"/>
                  </a:cubicBezTo>
                  <a:cubicBezTo>
                    <a:pt x="11" y="74"/>
                    <a:pt x="11" y="72"/>
                    <a:pt x="10" y="71"/>
                  </a:cubicBezTo>
                  <a:cubicBezTo>
                    <a:pt x="8" y="62"/>
                    <a:pt x="9" y="53"/>
                    <a:pt x="12" y="45"/>
                  </a:cubicBezTo>
                  <a:close/>
                  <a:moveTo>
                    <a:pt x="38" y="23"/>
                  </a:moveTo>
                  <a:cubicBezTo>
                    <a:pt x="40" y="22"/>
                    <a:pt x="41" y="22"/>
                    <a:pt x="43" y="22"/>
                  </a:cubicBezTo>
                  <a:cubicBezTo>
                    <a:pt x="42" y="30"/>
                    <a:pt x="37" y="41"/>
                    <a:pt x="40" y="47"/>
                  </a:cubicBezTo>
                  <a:cubicBezTo>
                    <a:pt x="36" y="41"/>
                    <a:pt x="24" y="40"/>
                    <a:pt x="17" y="37"/>
                  </a:cubicBezTo>
                  <a:cubicBezTo>
                    <a:pt x="22" y="30"/>
                    <a:pt x="29" y="25"/>
                    <a:pt x="38" y="23"/>
                  </a:cubicBezTo>
                  <a:close/>
                  <a:moveTo>
                    <a:pt x="79" y="37"/>
                  </a:moveTo>
                  <a:cubicBezTo>
                    <a:pt x="71" y="40"/>
                    <a:pt x="60" y="41"/>
                    <a:pt x="56" y="47"/>
                  </a:cubicBezTo>
                  <a:cubicBezTo>
                    <a:pt x="59" y="41"/>
                    <a:pt x="54" y="30"/>
                    <a:pt x="53" y="22"/>
                  </a:cubicBezTo>
                  <a:cubicBezTo>
                    <a:pt x="63" y="23"/>
                    <a:pt x="73" y="29"/>
                    <a:pt x="79" y="37"/>
                  </a:cubicBezTo>
                  <a:close/>
                  <a:moveTo>
                    <a:pt x="54" y="70"/>
                  </a:moveTo>
                  <a:cubicBezTo>
                    <a:pt x="54" y="71"/>
                    <a:pt x="55" y="72"/>
                    <a:pt x="55" y="73"/>
                  </a:cubicBezTo>
                  <a:cubicBezTo>
                    <a:pt x="55" y="72"/>
                    <a:pt x="54" y="71"/>
                    <a:pt x="53" y="71"/>
                  </a:cubicBezTo>
                  <a:cubicBezTo>
                    <a:pt x="51" y="74"/>
                    <a:pt x="45" y="74"/>
                    <a:pt x="43" y="71"/>
                  </a:cubicBezTo>
                  <a:cubicBezTo>
                    <a:pt x="42" y="71"/>
                    <a:pt x="41" y="72"/>
                    <a:pt x="41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37" y="70"/>
                    <a:pt x="35" y="65"/>
                    <a:pt x="37" y="62"/>
                  </a:cubicBezTo>
                  <a:cubicBezTo>
                    <a:pt x="36" y="61"/>
                    <a:pt x="35" y="61"/>
                    <a:pt x="34" y="61"/>
                  </a:cubicBezTo>
                  <a:cubicBezTo>
                    <a:pt x="35" y="61"/>
                    <a:pt x="36" y="60"/>
                    <a:pt x="37" y="60"/>
                  </a:cubicBezTo>
                  <a:cubicBezTo>
                    <a:pt x="35" y="56"/>
                    <a:pt x="37" y="51"/>
                    <a:pt x="42" y="51"/>
                  </a:cubicBezTo>
                  <a:cubicBezTo>
                    <a:pt x="41" y="50"/>
                    <a:pt x="41" y="49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5" y="47"/>
                    <a:pt x="51" y="47"/>
                    <a:pt x="53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9"/>
                    <a:pt x="54" y="50"/>
                    <a:pt x="54" y="51"/>
                  </a:cubicBezTo>
                  <a:cubicBezTo>
                    <a:pt x="59" y="51"/>
                    <a:pt x="61" y="56"/>
                    <a:pt x="59" y="60"/>
                  </a:cubicBezTo>
                  <a:cubicBezTo>
                    <a:pt x="60" y="60"/>
                    <a:pt x="61" y="61"/>
                    <a:pt x="62" y="61"/>
                  </a:cubicBezTo>
                  <a:cubicBezTo>
                    <a:pt x="61" y="61"/>
                    <a:pt x="60" y="61"/>
                    <a:pt x="59" y="62"/>
                  </a:cubicBezTo>
                  <a:cubicBezTo>
                    <a:pt x="61" y="65"/>
                    <a:pt x="59" y="70"/>
                    <a:pt x="54" y="70"/>
                  </a:cubicBezTo>
                  <a:close/>
                  <a:moveTo>
                    <a:pt x="84" y="76"/>
                  </a:moveTo>
                  <a:cubicBezTo>
                    <a:pt x="77" y="71"/>
                    <a:pt x="70" y="61"/>
                    <a:pt x="63" y="61"/>
                  </a:cubicBezTo>
                  <a:cubicBezTo>
                    <a:pt x="70" y="60"/>
                    <a:pt x="77" y="50"/>
                    <a:pt x="84" y="45"/>
                  </a:cubicBezTo>
                  <a:cubicBezTo>
                    <a:pt x="85" y="47"/>
                    <a:pt x="85" y="49"/>
                    <a:pt x="86" y="50"/>
                  </a:cubicBezTo>
                  <a:cubicBezTo>
                    <a:pt x="88" y="59"/>
                    <a:pt x="87" y="68"/>
                    <a:pt x="84" y="76"/>
                  </a:cubicBezTo>
                  <a:close/>
                  <a:moveTo>
                    <a:pt x="48" y="49"/>
                  </a:moveTo>
                  <a:cubicBezTo>
                    <a:pt x="42" y="49"/>
                    <a:pt x="37" y="54"/>
                    <a:pt x="37" y="61"/>
                  </a:cubicBezTo>
                  <a:cubicBezTo>
                    <a:pt x="37" y="67"/>
                    <a:pt x="42" y="72"/>
                    <a:pt x="48" y="72"/>
                  </a:cubicBezTo>
                  <a:cubicBezTo>
                    <a:pt x="54" y="72"/>
                    <a:pt x="59" y="67"/>
                    <a:pt x="59" y="61"/>
                  </a:cubicBezTo>
                  <a:cubicBezTo>
                    <a:pt x="59" y="54"/>
                    <a:pt x="54" y="49"/>
                    <a:pt x="48" y="49"/>
                  </a:cubicBezTo>
                  <a:close/>
                  <a:moveTo>
                    <a:pt x="48" y="67"/>
                  </a:moveTo>
                  <a:cubicBezTo>
                    <a:pt x="44" y="67"/>
                    <a:pt x="42" y="64"/>
                    <a:pt x="42" y="61"/>
                  </a:cubicBezTo>
                  <a:cubicBezTo>
                    <a:pt x="42" y="57"/>
                    <a:pt x="44" y="54"/>
                    <a:pt x="48" y="54"/>
                  </a:cubicBezTo>
                  <a:cubicBezTo>
                    <a:pt x="51" y="54"/>
                    <a:pt x="54" y="57"/>
                    <a:pt x="54" y="61"/>
                  </a:cubicBezTo>
                  <a:cubicBezTo>
                    <a:pt x="54" y="64"/>
                    <a:pt x="51" y="67"/>
                    <a:pt x="48" y="67"/>
                  </a:cubicBezTo>
                  <a:close/>
                  <a:moveTo>
                    <a:pt x="117" y="18"/>
                  </a:moveTo>
                  <a:cubicBezTo>
                    <a:pt x="117" y="17"/>
                    <a:pt x="115" y="16"/>
                    <a:pt x="114" y="16"/>
                  </a:cubicBezTo>
                  <a:cubicBezTo>
                    <a:pt x="114" y="16"/>
                    <a:pt x="114" y="15"/>
                    <a:pt x="114" y="15"/>
                  </a:cubicBezTo>
                  <a:cubicBezTo>
                    <a:pt x="115" y="15"/>
                    <a:pt x="116" y="13"/>
                    <a:pt x="116" y="13"/>
                  </a:cubicBezTo>
                  <a:cubicBezTo>
                    <a:pt x="116" y="13"/>
                    <a:pt x="114" y="12"/>
                    <a:pt x="113" y="12"/>
                  </a:cubicBezTo>
                  <a:cubicBezTo>
                    <a:pt x="113" y="12"/>
                    <a:pt x="113" y="11"/>
                    <a:pt x="113" y="11"/>
                  </a:cubicBezTo>
                  <a:cubicBezTo>
                    <a:pt x="114" y="11"/>
                    <a:pt x="114" y="9"/>
                    <a:pt x="114" y="9"/>
                  </a:cubicBezTo>
                  <a:cubicBezTo>
                    <a:pt x="114" y="8"/>
                    <a:pt x="112" y="8"/>
                    <a:pt x="1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7"/>
                    <a:pt x="112" y="5"/>
                    <a:pt x="111" y="5"/>
                  </a:cubicBezTo>
                  <a:cubicBezTo>
                    <a:pt x="111" y="5"/>
                    <a:pt x="109" y="5"/>
                    <a:pt x="109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8" y="2"/>
                    <a:pt x="108" y="2"/>
                  </a:cubicBezTo>
                  <a:cubicBezTo>
                    <a:pt x="107" y="2"/>
                    <a:pt x="106" y="3"/>
                    <a:pt x="105" y="3"/>
                  </a:cubicBezTo>
                  <a:cubicBezTo>
                    <a:pt x="105" y="3"/>
                    <a:pt x="105" y="3"/>
                    <a:pt x="104" y="3"/>
                  </a:cubicBezTo>
                  <a:cubicBezTo>
                    <a:pt x="105" y="2"/>
                    <a:pt x="104" y="1"/>
                    <a:pt x="103" y="0"/>
                  </a:cubicBezTo>
                  <a:cubicBezTo>
                    <a:pt x="103" y="0"/>
                    <a:pt x="102" y="1"/>
                    <a:pt x="101" y="2"/>
                  </a:cubicBezTo>
                  <a:cubicBezTo>
                    <a:pt x="101" y="2"/>
                    <a:pt x="101" y="2"/>
                    <a:pt x="100" y="2"/>
                  </a:cubicBezTo>
                  <a:cubicBezTo>
                    <a:pt x="100" y="1"/>
                    <a:pt x="99" y="0"/>
                    <a:pt x="99" y="0"/>
                  </a:cubicBezTo>
                  <a:cubicBezTo>
                    <a:pt x="98" y="0"/>
                    <a:pt x="97" y="1"/>
                    <a:pt x="97" y="2"/>
                  </a:cubicBezTo>
                  <a:cubicBezTo>
                    <a:pt x="97" y="2"/>
                    <a:pt x="97" y="2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ubicBezTo>
                    <a:pt x="94" y="1"/>
                    <a:pt x="93" y="2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2" y="3"/>
                    <a:pt x="90" y="2"/>
                    <a:pt x="90" y="2"/>
                  </a:cubicBezTo>
                  <a:cubicBezTo>
                    <a:pt x="90" y="2"/>
                    <a:pt x="89" y="4"/>
                    <a:pt x="90" y="5"/>
                  </a:cubicBezTo>
                  <a:cubicBezTo>
                    <a:pt x="90" y="5"/>
                    <a:pt x="89" y="5"/>
                    <a:pt x="89" y="6"/>
                  </a:cubicBezTo>
                  <a:cubicBezTo>
                    <a:pt x="88" y="5"/>
                    <a:pt x="87" y="5"/>
                    <a:pt x="86" y="5"/>
                  </a:cubicBezTo>
                  <a:cubicBezTo>
                    <a:pt x="86" y="5"/>
                    <a:pt x="86" y="7"/>
                    <a:pt x="87" y="8"/>
                  </a:cubicBezTo>
                  <a:cubicBezTo>
                    <a:pt x="87" y="8"/>
                    <a:pt x="86" y="8"/>
                    <a:pt x="86" y="8"/>
                  </a:cubicBezTo>
                  <a:cubicBezTo>
                    <a:pt x="86" y="8"/>
                    <a:pt x="84" y="8"/>
                    <a:pt x="84" y="9"/>
                  </a:cubicBezTo>
                  <a:cubicBezTo>
                    <a:pt x="83" y="9"/>
                    <a:pt x="84" y="11"/>
                    <a:pt x="85" y="11"/>
                  </a:cubicBezTo>
                  <a:cubicBezTo>
                    <a:pt x="85" y="11"/>
                    <a:pt x="84" y="12"/>
                    <a:pt x="84" y="12"/>
                  </a:cubicBezTo>
                  <a:cubicBezTo>
                    <a:pt x="84" y="12"/>
                    <a:pt x="82" y="13"/>
                    <a:pt x="82" y="13"/>
                  </a:cubicBezTo>
                  <a:cubicBezTo>
                    <a:pt x="82" y="13"/>
                    <a:pt x="83" y="15"/>
                    <a:pt x="84" y="15"/>
                  </a:cubicBezTo>
                  <a:cubicBezTo>
                    <a:pt x="83" y="15"/>
                    <a:pt x="83" y="16"/>
                    <a:pt x="83" y="16"/>
                  </a:cubicBezTo>
                  <a:cubicBezTo>
                    <a:pt x="83" y="16"/>
                    <a:pt x="81" y="17"/>
                    <a:pt x="81" y="18"/>
                  </a:cubicBezTo>
                  <a:cubicBezTo>
                    <a:pt x="81" y="18"/>
                    <a:pt x="83" y="19"/>
                    <a:pt x="83" y="19"/>
                  </a:cubicBezTo>
                  <a:cubicBezTo>
                    <a:pt x="83" y="19"/>
                    <a:pt x="83" y="20"/>
                    <a:pt x="84" y="20"/>
                  </a:cubicBezTo>
                  <a:cubicBezTo>
                    <a:pt x="83" y="20"/>
                    <a:pt x="82" y="22"/>
                    <a:pt x="82" y="22"/>
                  </a:cubicBezTo>
                  <a:cubicBezTo>
                    <a:pt x="82" y="23"/>
                    <a:pt x="84" y="23"/>
                    <a:pt x="84" y="23"/>
                  </a:cubicBezTo>
                  <a:cubicBezTo>
                    <a:pt x="84" y="23"/>
                    <a:pt x="85" y="24"/>
                    <a:pt x="85" y="24"/>
                  </a:cubicBezTo>
                  <a:cubicBezTo>
                    <a:pt x="84" y="24"/>
                    <a:pt x="83" y="26"/>
                    <a:pt x="84" y="26"/>
                  </a:cubicBezTo>
                  <a:cubicBezTo>
                    <a:pt x="84" y="27"/>
                    <a:pt x="86" y="27"/>
                    <a:pt x="86" y="27"/>
                  </a:cubicBezTo>
                  <a:cubicBezTo>
                    <a:pt x="86" y="27"/>
                    <a:pt x="87" y="27"/>
                    <a:pt x="87" y="27"/>
                  </a:cubicBezTo>
                  <a:cubicBezTo>
                    <a:pt x="86" y="28"/>
                    <a:pt x="86" y="30"/>
                    <a:pt x="86" y="30"/>
                  </a:cubicBezTo>
                  <a:cubicBezTo>
                    <a:pt x="87" y="30"/>
                    <a:pt x="88" y="30"/>
                    <a:pt x="89" y="30"/>
                  </a:cubicBezTo>
                  <a:cubicBezTo>
                    <a:pt x="89" y="30"/>
                    <a:pt x="90" y="30"/>
                    <a:pt x="90" y="30"/>
                  </a:cubicBezTo>
                  <a:cubicBezTo>
                    <a:pt x="89" y="31"/>
                    <a:pt x="90" y="33"/>
                    <a:pt x="90" y="33"/>
                  </a:cubicBezTo>
                  <a:cubicBezTo>
                    <a:pt x="90" y="33"/>
                    <a:pt x="92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3"/>
                    <a:pt x="94" y="35"/>
                    <a:pt x="94" y="35"/>
                  </a:cubicBezTo>
                  <a:cubicBezTo>
                    <a:pt x="95" y="35"/>
                    <a:pt x="96" y="34"/>
                    <a:pt x="96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4"/>
                    <a:pt x="98" y="35"/>
                    <a:pt x="99" y="35"/>
                  </a:cubicBezTo>
                  <a:cubicBezTo>
                    <a:pt x="99" y="35"/>
                    <a:pt x="100" y="34"/>
                    <a:pt x="100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2" y="34"/>
                    <a:pt x="103" y="35"/>
                    <a:pt x="103" y="35"/>
                  </a:cubicBezTo>
                  <a:cubicBezTo>
                    <a:pt x="104" y="35"/>
                    <a:pt x="105" y="33"/>
                    <a:pt x="104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7" y="33"/>
                    <a:pt x="108" y="33"/>
                  </a:cubicBezTo>
                  <a:cubicBezTo>
                    <a:pt x="108" y="33"/>
                    <a:pt x="108" y="31"/>
                    <a:pt x="108" y="30"/>
                  </a:cubicBezTo>
                  <a:cubicBezTo>
                    <a:pt x="108" y="30"/>
                    <a:pt x="108" y="30"/>
                    <a:pt x="109" y="30"/>
                  </a:cubicBezTo>
                  <a:cubicBezTo>
                    <a:pt x="109" y="30"/>
                    <a:pt x="111" y="30"/>
                    <a:pt x="111" y="30"/>
                  </a:cubicBezTo>
                  <a:cubicBezTo>
                    <a:pt x="112" y="30"/>
                    <a:pt x="111" y="28"/>
                    <a:pt x="111" y="27"/>
                  </a:cubicBezTo>
                  <a:cubicBezTo>
                    <a:pt x="111" y="27"/>
                    <a:pt x="111" y="27"/>
                    <a:pt x="112" y="27"/>
                  </a:cubicBezTo>
                  <a:cubicBezTo>
                    <a:pt x="112" y="27"/>
                    <a:pt x="114" y="27"/>
                    <a:pt x="114" y="26"/>
                  </a:cubicBezTo>
                  <a:cubicBezTo>
                    <a:pt x="114" y="26"/>
                    <a:pt x="114" y="24"/>
                    <a:pt x="113" y="24"/>
                  </a:cubicBezTo>
                  <a:cubicBezTo>
                    <a:pt x="113" y="24"/>
                    <a:pt x="113" y="23"/>
                    <a:pt x="113" y="23"/>
                  </a:cubicBezTo>
                  <a:cubicBezTo>
                    <a:pt x="114" y="23"/>
                    <a:pt x="116" y="23"/>
                    <a:pt x="116" y="22"/>
                  </a:cubicBezTo>
                  <a:cubicBezTo>
                    <a:pt x="116" y="22"/>
                    <a:pt x="115" y="20"/>
                    <a:pt x="114" y="20"/>
                  </a:cubicBezTo>
                  <a:cubicBezTo>
                    <a:pt x="114" y="20"/>
                    <a:pt x="114" y="19"/>
                    <a:pt x="114" y="19"/>
                  </a:cubicBezTo>
                  <a:cubicBezTo>
                    <a:pt x="115" y="19"/>
                    <a:pt x="117" y="18"/>
                    <a:pt x="117" y="18"/>
                  </a:cubicBezTo>
                  <a:close/>
                  <a:moveTo>
                    <a:pt x="103" y="31"/>
                  </a:moveTo>
                  <a:cubicBezTo>
                    <a:pt x="102" y="32"/>
                    <a:pt x="101" y="32"/>
                    <a:pt x="101" y="32"/>
                  </a:cubicBezTo>
                  <a:cubicBezTo>
                    <a:pt x="101" y="29"/>
                    <a:pt x="103" y="25"/>
                    <a:pt x="102" y="22"/>
                  </a:cubicBezTo>
                  <a:cubicBezTo>
                    <a:pt x="103" y="25"/>
                    <a:pt x="107" y="25"/>
                    <a:pt x="110" y="26"/>
                  </a:cubicBezTo>
                  <a:cubicBezTo>
                    <a:pt x="108" y="29"/>
                    <a:pt x="106" y="31"/>
                    <a:pt x="103" y="31"/>
                  </a:cubicBezTo>
                  <a:close/>
                  <a:moveTo>
                    <a:pt x="87" y="26"/>
                  </a:moveTo>
                  <a:cubicBezTo>
                    <a:pt x="90" y="25"/>
                    <a:pt x="95" y="25"/>
                    <a:pt x="96" y="22"/>
                  </a:cubicBezTo>
                  <a:cubicBezTo>
                    <a:pt x="95" y="25"/>
                    <a:pt x="97" y="29"/>
                    <a:pt x="97" y="32"/>
                  </a:cubicBezTo>
                  <a:cubicBezTo>
                    <a:pt x="93" y="31"/>
                    <a:pt x="90" y="29"/>
                    <a:pt x="87" y="26"/>
                  </a:cubicBezTo>
                  <a:close/>
                  <a:moveTo>
                    <a:pt x="85" y="21"/>
                  </a:moveTo>
                  <a:cubicBezTo>
                    <a:pt x="84" y="18"/>
                    <a:pt x="84" y="15"/>
                    <a:pt x="86" y="12"/>
                  </a:cubicBezTo>
                  <a:cubicBezTo>
                    <a:pt x="88" y="14"/>
                    <a:pt x="91" y="18"/>
                    <a:pt x="93" y="18"/>
                  </a:cubicBezTo>
                  <a:cubicBezTo>
                    <a:pt x="91" y="18"/>
                    <a:pt x="88" y="21"/>
                    <a:pt x="86" y="23"/>
                  </a:cubicBezTo>
                  <a:cubicBezTo>
                    <a:pt x="85" y="23"/>
                    <a:pt x="85" y="22"/>
                    <a:pt x="85" y="21"/>
                  </a:cubicBezTo>
                  <a:close/>
                  <a:moveTo>
                    <a:pt x="95" y="4"/>
                  </a:moveTo>
                  <a:cubicBezTo>
                    <a:pt x="96" y="4"/>
                    <a:pt x="96" y="3"/>
                    <a:pt x="97" y="3"/>
                  </a:cubicBezTo>
                  <a:cubicBezTo>
                    <a:pt x="97" y="7"/>
                    <a:pt x="95" y="11"/>
                    <a:pt x="96" y="13"/>
                  </a:cubicBezTo>
                  <a:cubicBezTo>
                    <a:pt x="95" y="11"/>
                    <a:pt x="90" y="10"/>
                    <a:pt x="87" y="9"/>
                  </a:cubicBezTo>
                  <a:cubicBezTo>
                    <a:pt x="89" y="6"/>
                    <a:pt x="92" y="5"/>
                    <a:pt x="95" y="4"/>
                  </a:cubicBezTo>
                  <a:close/>
                  <a:moveTo>
                    <a:pt x="110" y="9"/>
                  </a:moveTo>
                  <a:cubicBezTo>
                    <a:pt x="107" y="10"/>
                    <a:pt x="103" y="11"/>
                    <a:pt x="102" y="13"/>
                  </a:cubicBezTo>
                  <a:cubicBezTo>
                    <a:pt x="103" y="11"/>
                    <a:pt x="101" y="7"/>
                    <a:pt x="101" y="3"/>
                  </a:cubicBezTo>
                  <a:cubicBezTo>
                    <a:pt x="104" y="4"/>
                    <a:pt x="108" y="6"/>
                    <a:pt x="110" y="9"/>
                  </a:cubicBezTo>
                  <a:close/>
                  <a:moveTo>
                    <a:pt x="101" y="21"/>
                  </a:moveTo>
                  <a:cubicBezTo>
                    <a:pt x="101" y="21"/>
                    <a:pt x="101" y="22"/>
                    <a:pt x="102" y="22"/>
                  </a:cubicBezTo>
                  <a:cubicBezTo>
                    <a:pt x="101" y="22"/>
                    <a:pt x="101" y="22"/>
                    <a:pt x="101" y="21"/>
                  </a:cubicBezTo>
                  <a:cubicBezTo>
                    <a:pt x="100" y="23"/>
                    <a:pt x="98" y="23"/>
                    <a:pt x="97" y="21"/>
                  </a:cubicBezTo>
                  <a:cubicBezTo>
                    <a:pt x="97" y="22"/>
                    <a:pt x="96" y="22"/>
                    <a:pt x="96" y="22"/>
                  </a:cubicBezTo>
                  <a:cubicBezTo>
                    <a:pt x="96" y="22"/>
                    <a:pt x="97" y="21"/>
                    <a:pt x="97" y="21"/>
                  </a:cubicBezTo>
                  <a:cubicBezTo>
                    <a:pt x="95" y="21"/>
                    <a:pt x="94" y="19"/>
                    <a:pt x="95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7"/>
                    <a:pt x="95" y="17"/>
                  </a:cubicBezTo>
                  <a:cubicBezTo>
                    <a:pt x="94" y="16"/>
                    <a:pt x="95" y="14"/>
                    <a:pt x="97" y="14"/>
                  </a:cubicBezTo>
                  <a:cubicBezTo>
                    <a:pt x="97" y="14"/>
                    <a:pt x="96" y="13"/>
                    <a:pt x="96" y="13"/>
                  </a:cubicBezTo>
                  <a:cubicBezTo>
                    <a:pt x="96" y="13"/>
                    <a:pt x="97" y="14"/>
                    <a:pt x="97" y="14"/>
                  </a:cubicBezTo>
                  <a:cubicBezTo>
                    <a:pt x="98" y="13"/>
                    <a:pt x="100" y="13"/>
                    <a:pt x="101" y="14"/>
                  </a:cubicBezTo>
                  <a:cubicBezTo>
                    <a:pt x="101" y="14"/>
                    <a:pt x="101" y="13"/>
                    <a:pt x="102" y="13"/>
                  </a:cubicBezTo>
                  <a:cubicBezTo>
                    <a:pt x="101" y="13"/>
                    <a:pt x="101" y="14"/>
                    <a:pt x="101" y="14"/>
                  </a:cubicBezTo>
                  <a:cubicBezTo>
                    <a:pt x="103" y="14"/>
                    <a:pt x="104" y="16"/>
                    <a:pt x="103" y="17"/>
                  </a:cubicBezTo>
                  <a:cubicBezTo>
                    <a:pt x="103" y="17"/>
                    <a:pt x="104" y="18"/>
                    <a:pt x="104" y="18"/>
                  </a:cubicBezTo>
                  <a:cubicBezTo>
                    <a:pt x="104" y="18"/>
                    <a:pt x="103" y="18"/>
                    <a:pt x="103" y="18"/>
                  </a:cubicBezTo>
                  <a:cubicBezTo>
                    <a:pt x="104" y="19"/>
                    <a:pt x="103" y="21"/>
                    <a:pt x="101" y="21"/>
                  </a:cubicBezTo>
                  <a:close/>
                  <a:moveTo>
                    <a:pt x="112" y="23"/>
                  </a:moveTo>
                  <a:cubicBezTo>
                    <a:pt x="110" y="21"/>
                    <a:pt x="107" y="18"/>
                    <a:pt x="104" y="18"/>
                  </a:cubicBezTo>
                  <a:cubicBezTo>
                    <a:pt x="107" y="18"/>
                    <a:pt x="110" y="14"/>
                    <a:pt x="112" y="12"/>
                  </a:cubicBezTo>
                  <a:cubicBezTo>
                    <a:pt x="112" y="13"/>
                    <a:pt x="113" y="13"/>
                    <a:pt x="113" y="14"/>
                  </a:cubicBezTo>
                  <a:cubicBezTo>
                    <a:pt x="114" y="17"/>
                    <a:pt x="113" y="20"/>
                    <a:pt x="112" y="23"/>
                  </a:cubicBezTo>
                  <a:close/>
                  <a:moveTo>
                    <a:pt x="99" y="13"/>
                  </a:moveTo>
                  <a:cubicBezTo>
                    <a:pt x="97" y="13"/>
                    <a:pt x="95" y="15"/>
                    <a:pt x="95" y="18"/>
                  </a:cubicBezTo>
                  <a:cubicBezTo>
                    <a:pt x="95" y="20"/>
                    <a:pt x="97" y="22"/>
                    <a:pt x="99" y="22"/>
                  </a:cubicBezTo>
                  <a:cubicBezTo>
                    <a:pt x="101" y="22"/>
                    <a:pt x="103" y="20"/>
                    <a:pt x="103" y="18"/>
                  </a:cubicBezTo>
                  <a:cubicBezTo>
                    <a:pt x="103" y="15"/>
                    <a:pt x="101" y="13"/>
                    <a:pt x="99" y="13"/>
                  </a:cubicBezTo>
                  <a:close/>
                  <a:moveTo>
                    <a:pt x="99" y="20"/>
                  </a:moveTo>
                  <a:cubicBezTo>
                    <a:pt x="98" y="20"/>
                    <a:pt x="97" y="19"/>
                    <a:pt x="97" y="18"/>
                  </a:cubicBezTo>
                  <a:cubicBezTo>
                    <a:pt x="97" y="16"/>
                    <a:pt x="98" y="15"/>
                    <a:pt x="99" y="15"/>
                  </a:cubicBezTo>
                  <a:cubicBezTo>
                    <a:pt x="100" y="15"/>
                    <a:pt x="101" y="16"/>
                    <a:pt x="101" y="18"/>
                  </a:cubicBezTo>
                  <a:cubicBezTo>
                    <a:pt x="101" y="19"/>
                    <a:pt x="100" y="20"/>
                    <a:pt x="99" y="2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605051" y="3329285"/>
              <a:ext cx="4267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95000"/>
                    </a:schemeClr>
                  </a:solidFill>
                  <a:latin typeface="FontAwesome" pitchFamily="2" charset="0"/>
                </a:rPr>
                <a:t>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36" name="Title 13"/>
          <p:cNvSpPr txBox="1">
            <a:spLocks/>
          </p:cNvSpPr>
          <p:nvPr/>
        </p:nvSpPr>
        <p:spPr>
          <a:xfrm>
            <a:off x="0" y="190894"/>
            <a:ext cx="9144000" cy="475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ESTRUTURA OPERACIONAL</a:t>
            </a:r>
            <a:endParaRPr kumimoji="0" lang="en-US" sz="2000" b="1" i="0" u="none" strike="noStrike" kern="1200" cap="none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9" name="Picture 1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5763" y="2728308"/>
            <a:ext cx="5032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4" name="Group 113"/>
          <p:cNvGrpSpPr/>
          <p:nvPr/>
        </p:nvGrpSpPr>
        <p:grpSpPr>
          <a:xfrm>
            <a:off x="1371600" y="3867150"/>
            <a:ext cx="2286000" cy="750037"/>
            <a:chOff x="1295400" y="3867150"/>
            <a:chExt cx="2286000" cy="750037"/>
          </a:xfrm>
        </p:grpSpPr>
        <p:cxnSp>
          <p:nvCxnSpPr>
            <p:cNvPr id="165" name="Elbow Connector 164"/>
            <p:cNvCxnSpPr/>
            <p:nvPr/>
          </p:nvCxnSpPr>
          <p:spPr>
            <a:xfrm rot="10800000" flipV="1">
              <a:off x="1752600" y="3867150"/>
              <a:ext cx="1828800" cy="45720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Oval 165"/>
            <p:cNvSpPr/>
            <p:nvPr/>
          </p:nvSpPr>
          <p:spPr>
            <a:xfrm>
              <a:off x="1295400" y="4019550"/>
              <a:ext cx="594227" cy="597637"/>
            </a:xfrm>
            <a:prstGeom prst="ellipse">
              <a:avLst/>
            </a:prstGeom>
            <a:solidFill>
              <a:srgbClr val="45C1A4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solidFill>
                  <a:schemeClr val="bg1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105400" y="1669313"/>
            <a:ext cx="1904999" cy="597637"/>
            <a:chOff x="5257800" y="1669313"/>
            <a:chExt cx="1676399" cy="597637"/>
          </a:xfrm>
        </p:grpSpPr>
        <p:sp>
          <p:nvSpPr>
            <p:cNvPr id="154" name="Oval 153"/>
            <p:cNvSpPr/>
            <p:nvPr/>
          </p:nvSpPr>
          <p:spPr>
            <a:xfrm>
              <a:off x="6339972" y="1669313"/>
              <a:ext cx="594227" cy="597637"/>
            </a:xfrm>
            <a:prstGeom prst="ellipse">
              <a:avLst/>
            </a:prstGeom>
            <a:solidFill>
              <a:srgbClr val="1C9FB6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solidFill>
                  <a:schemeClr val="bg1"/>
                </a:solidFill>
              </a:endParaRPr>
            </a:p>
          </p:txBody>
        </p:sp>
        <p:cxnSp>
          <p:nvCxnSpPr>
            <p:cNvPr id="155" name="Elbow Connector 154"/>
            <p:cNvCxnSpPr/>
            <p:nvPr/>
          </p:nvCxnSpPr>
          <p:spPr>
            <a:xfrm rot="10800000" flipV="1">
              <a:off x="5257800" y="1968130"/>
              <a:ext cx="1082174" cy="29882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066800" y="1440713"/>
            <a:ext cx="2209800" cy="1283437"/>
            <a:chOff x="990600" y="1440713"/>
            <a:chExt cx="2209800" cy="1283437"/>
          </a:xfrm>
        </p:grpSpPr>
        <p:cxnSp>
          <p:nvCxnSpPr>
            <p:cNvPr id="157" name="Elbow Connector 156"/>
            <p:cNvCxnSpPr/>
            <p:nvPr/>
          </p:nvCxnSpPr>
          <p:spPr>
            <a:xfrm>
              <a:off x="1524000" y="1809750"/>
              <a:ext cx="1676400" cy="9144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/>
            <p:cNvSpPr/>
            <p:nvPr/>
          </p:nvSpPr>
          <p:spPr>
            <a:xfrm>
              <a:off x="990600" y="1440713"/>
              <a:ext cx="594227" cy="597637"/>
            </a:xfrm>
            <a:prstGeom prst="ellipse">
              <a:avLst/>
            </a:prstGeom>
            <a:solidFill>
              <a:srgbClr val="8DC9CC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solidFill>
                  <a:schemeClr val="bg1"/>
                </a:solidFill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800600" y="4171950"/>
            <a:ext cx="2346827" cy="673837"/>
            <a:chOff x="4724400" y="4171950"/>
            <a:chExt cx="2346827" cy="673837"/>
          </a:xfrm>
        </p:grpSpPr>
        <p:cxnSp>
          <p:nvCxnSpPr>
            <p:cNvPr id="160" name="Elbow Connector 159"/>
            <p:cNvCxnSpPr/>
            <p:nvPr/>
          </p:nvCxnSpPr>
          <p:spPr>
            <a:xfrm>
              <a:off x="4724400" y="4171950"/>
              <a:ext cx="1828800" cy="38100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160"/>
            <p:cNvSpPr/>
            <p:nvPr/>
          </p:nvSpPr>
          <p:spPr>
            <a:xfrm>
              <a:off x="6477000" y="4248150"/>
              <a:ext cx="594227" cy="59763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solidFill>
                  <a:schemeClr val="bg1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531166" y="4313333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2400" dirty="0">
                <a:solidFill>
                  <a:schemeClr val="bg1">
                    <a:lumMod val="95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188" name="Content Placeholder 2"/>
          <p:cNvSpPr txBox="1">
            <a:spLocks/>
          </p:cNvSpPr>
          <p:nvPr/>
        </p:nvSpPr>
        <p:spPr>
          <a:xfrm>
            <a:off x="533400" y="3409950"/>
            <a:ext cx="1981200" cy="744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</a:rPr>
              <a:t> AGÊNCIA EXECUTIVA DA REGIÃO METROPOLITANA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9" name="Content Placeholder 2"/>
          <p:cNvSpPr txBox="1">
            <a:spLocks/>
          </p:cNvSpPr>
          <p:nvPr/>
        </p:nvSpPr>
        <p:spPr>
          <a:xfrm>
            <a:off x="6477000" y="3943350"/>
            <a:ext cx="2590800" cy="744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</a:rPr>
              <a:t>COMITÊS TÉCNICOS INTERSETORIAIS METROPOLITANOS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1" name="Content Placeholder 2"/>
          <p:cNvSpPr txBox="1">
            <a:spLocks/>
          </p:cNvSpPr>
          <p:nvPr/>
        </p:nvSpPr>
        <p:spPr>
          <a:xfrm>
            <a:off x="533400" y="2114550"/>
            <a:ext cx="1981200" cy="744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</a:rPr>
              <a:t> CONSELHO DELIBERATIVO DA REGIÃO METROPOLITANA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2" name="Content Placeholder 2"/>
          <p:cNvSpPr txBox="1">
            <a:spLocks/>
          </p:cNvSpPr>
          <p:nvPr/>
        </p:nvSpPr>
        <p:spPr>
          <a:xfrm>
            <a:off x="6858000" y="1504950"/>
            <a:ext cx="2286000" cy="744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</a:rPr>
              <a:t> CONSELHO CONSULTIVO DA REGIÃO METROPOLITANA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4648200" y="333375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>
              <a:solidFill>
                <a:schemeClr val="bg1">
                  <a:lumMod val="95000"/>
                </a:schemeClr>
              </a:solidFill>
              <a:latin typeface="FontAwesome" pitchFamily="2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3733800" y="333375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>
              <a:solidFill>
                <a:schemeClr val="bg1">
                  <a:lumMod val="95000"/>
                </a:schemeClr>
              </a:solidFill>
              <a:latin typeface="FontAwesome" pitchFamily="2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4648200" y="234315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>
              <a:solidFill>
                <a:schemeClr val="bg1">
                  <a:lumMod val="95000"/>
                </a:schemeClr>
              </a:solidFill>
              <a:latin typeface="FontAwesome" pitchFamily="2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3733800" y="2343150"/>
            <a:ext cx="474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FontAwesome" pitchFamily="2" charset="0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3124200" y="1759933"/>
            <a:ext cx="2595563" cy="2595563"/>
            <a:chOff x="3048000" y="1331912"/>
            <a:chExt cx="2595563" cy="2595563"/>
          </a:xfrm>
        </p:grpSpPr>
        <p:sp>
          <p:nvSpPr>
            <p:cNvPr id="40" name="Freeform 265"/>
            <p:cNvSpPr>
              <a:spLocks/>
            </p:cNvSpPr>
            <p:nvPr/>
          </p:nvSpPr>
          <p:spPr bwMode="auto">
            <a:xfrm>
              <a:off x="3048000" y="1331912"/>
              <a:ext cx="1296988" cy="1298575"/>
            </a:xfrm>
            <a:custGeom>
              <a:avLst/>
              <a:gdLst/>
              <a:ahLst/>
              <a:cxnLst>
                <a:cxn ang="0">
                  <a:pos x="748" y="622"/>
                </a:cxn>
                <a:cxn ang="0">
                  <a:pos x="748" y="622"/>
                </a:cxn>
                <a:cxn ang="0">
                  <a:pos x="748" y="0"/>
                </a:cxn>
                <a:cxn ang="0">
                  <a:pos x="718" y="21"/>
                </a:cxn>
                <a:cxn ang="0">
                  <a:pos x="680" y="82"/>
                </a:cxn>
                <a:cxn ang="0">
                  <a:pos x="606" y="94"/>
                </a:cxn>
                <a:cxn ang="0">
                  <a:pos x="552" y="47"/>
                </a:cxn>
                <a:cxn ang="0">
                  <a:pos x="494" y="66"/>
                </a:cxn>
                <a:cxn ang="0">
                  <a:pos x="478" y="135"/>
                </a:cxn>
                <a:cxn ang="0">
                  <a:pos x="411" y="169"/>
                </a:cxn>
                <a:cxn ang="0">
                  <a:pos x="345" y="142"/>
                </a:cxn>
                <a:cxn ang="0">
                  <a:pos x="296" y="177"/>
                </a:cxn>
                <a:cxn ang="0">
                  <a:pos x="302" y="249"/>
                </a:cxn>
                <a:cxn ang="0">
                  <a:pos x="249" y="302"/>
                </a:cxn>
                <a:cxn ang="0">
                  <a:pos x="177" y="296"/>
                </a:cxn>
                <a:cxn ang="0">
                  <a:pos x="142" y="345"/>
                </a:cxn>
                <a:cxn ang="0">
                  <a:pos x="169" y="411"/>
                </a:cxn>
                <a:cxn ang="0">
                  <a:pos x="135" y="478"/>
                </a:cxn>
                <a:cxn ang="0">
                  <a:pos x="65" y="494"/>
                </a:cxn>
                <a:cxn ang="0">
                  <a:pos x="47" y="552"/>
                </a:cxn>
                <a:cxn ang="0">
                  <a:pos x="94" y="606"/>
                </a:cxn>
                <a:cxn ang="0">
                  <a:pos x="82" y="680"/>
                </a:cxn>
                <a:cxn ang="0">
                  <a:pos x="21" y="718"/>
                </a:cxn>
                <a:cxn ang="0">
                  <a:pos x="0" y="748"/>
                </a:cxn>
                <a:cxn ang="0">
                  <a:pos x="622" y="748"/>
                </a:cxn>
                <a:cxn ang="0">
                  <a:pos x="748" y="622"/>
                </a:cxn>
              </a:cxnLst>
              <a:rect l="0" t="0" r="r" b="b"/>
              <a:pathLst>
                <a:path w="748" h="748">
                  <a:moveTo>
                    <a:pt x="748" y="622"/>
                  </a:moveTo>
                  <a:cubicBezTo>
                    <a:pt x="748" y="622"/>
                    <a:pt x="748" y="622"/>
                    <a:pt x="748" y="622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737" y="0"/>
                    <a:pt x="726" y="7"/>
                    <a:pt x="718" y="21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64" y="109"/>
                    <a:pt x="630" y="115"/>
                    <a:pt x="606" y="94"/>
                  </a:cubicBezTo>
                  <a:cubicBezTo>
                    <a:pt x="552" y="47"/>
                    <a:pt x="552" y="47"/>
                    <a:pt x="552" y="47"/>
                  </a:cubicBezTo>
                  <a:cubicBezTo>
                    <a:pt x="527" y="26"/>
                    <a:pt x="502" y="34"/>
                    <a:pt x="494" y="66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1" y="167"/>
                    <a:pt x="440" y="182"/>
                    <a:pt x="411" y="169"/>
                  </a:cubicBezTo>
                  <a:cubicBezTo>
                    <a:pt x="345" y="142"/>
                    <a:pt x="345" y="142"/>
                    <a:pt x="345" y="142"/>
                  </a:cubicBezTo>
                  <a:cubicBezTo>
                    <a:pt x="315" y="129"/>
                    <a:pt x="293" y="145"/>
                    <a:pt x="296" y="177"/>
                  </a:cubicBezTo>
                  <a:cubicBezTo>
                    <a:pt x="302" y="249"/>
                    <a:pt x="302" y="249"/>
                    <a:pt x="302" y="249"/>
                  </a:cubicBezTo>
                  <a:cubicBezTo>
                    <a:pt x="305" y="281"/>
                    <a:pt x="281" y="305"/>
                    <a:pt x="249" y="302"/>
                  </a:cubicBezTo>
                  <a:cubicBezTo>
                    <a:pt x="177" y="296"/>
                    <a:pt x="177" y="296"/>
                    <a:pt x="177" y="296"/>
                  </a:cubicBezTo>
                  <a:cubicBezTo>
                    <a:pt x="145" y="293"/>
                    <a:pt x="129" y="315"/>
                    <a:pt x="142" y="345"/>
                  </a:cubicBezTo>
                  <a:cubicBezTo>
                    <a:pt x="169" y="411"/>
                    <a:pt x="169" y="411"/>
                    <a:pt x="169" y="411"/>
                  </a:cubicBezTo>
                  <a:cubicBezTo>
                    <a:pt x="182" y="441"/>
                    <a:pt x="166" y="471"/>
                    <a:pt x="135" y="478"/>
                  </a:cubicBezTo>
                  <a:cubicBezTo>
                    <a:pt x="65" y="494"/>
                    <a:pt x="65" y="494"/>
                    <a:pt x="65" y="494"/>
                  </a:cubicBezTo>
                  <a:cubicBezTo>
                    <a:pt x="34" y="502"/>
                    <a:pt x="26" y="528"/>
                    <a:pt x="47" y="552"/>
                  </a:cubicBezTo>
                  <a:cubicBezTo>
                    <a:pt x="94" y="606"/>
                    <a:pt x="94" y="606"/>
                    <a:pt x="94" y="606"/>
                  </a:cubicBezTo>
                  <a:cubicBezTo>
                    <a:pt x="115" y="630"/>
                    <a:pt x="109" y="664"/>
                    <a:pt x="82" y="680"/>
                  </a:cubicBezTo>
                  <a:cubicBezTo>
                    <a:pt x="21" y="718"/>
                    <a:pt x="21" y="718"/>
                    <a:pt x="21" y="718"/>
                  </a:cubicBezTo>
                  <a:cubicBezTo>
                    <a:pt x="7" y="726"/>
                    <a:pt x="0" y="737"/>
                    <a:pt x="0" y="748"/>
                  </a:cubicBezTo>
                  <a:cubicBezTo>
                    <a:pt x="622" y="748"/>
                    <a:pt x="622" y="748"/>
                    <a:pt x="622" y="748"/>
                  </a:cubicBezTo>
                  <a:cubicBezTo>
                    <a:pt x="622" y="678"/>
                    <a:pt x="678" y="622"/>
                    <a:pt x="748" y="622"/>
                  </a:cubicBezTo>
                </a:path>
              </a:pathLst>
            </a:custGeom>
            <a:solidFill>
              <a:srgbClr val="4658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66"/>
            <p:cNvSpPr>
              <a:spLocks/>
            </p:cNvSpPr>
            <p:nvPr/>
          </p:nvSpPr>
          <p:spPr bwMode="auto">
            <a:xfrm>
              <a:off x="3048000" y="2630487"/>
              <a:ext cx="1296988" cy="1296988"/>
            </a:xfrm>
            <a:custGeom>
              <a:avLst/>
              <a:gdLst/>
              <a:ahLst/>
              <a:cxnLst>
                <a:cxn ang="0">
                  <a:pos x="748" y="126"/>
                </a:cxn>
                <a:cxn ang="0">
                  <a:pos x="748" y="126"/>
                </a:cxn>
                <a:cxn ang="0">
                  <a:pos x="622" y="0"/>
                </a:cxn>
                <a:cxn ang="0">
                  <a:pos x="622" y="0"/>
                </a:cxn>
                <a:cxn ang="0">
                  <a:pos x="0" y="0"/>
                </a:cxn>
                <a:cxn ang="0">
                  <a:pos x="21" y="30"/>
                </a:cxn>
                <a:cxn ang="0">
                  <a:pos x="82" y="67"/>
                </a:cxn>
                <a:cxn ang="0">
                  <a:pos x="94" y="141"/>
                </a:cxn>
                <a:cxn ang="0">
                  <a:pos x="47" y="196"/>
                </a:cxn>
                <a:cxn ang="0">
                  <a:pos x="65" y="253"/>
                </a:cxn>
                <a:cxn ang="0">
                  <a:pos x="135" y="270"/>
                </a:cxn>
                <a:cxn ang="0">
                  <a:pos x="169" y="337"/>
                </a:cxn>
                <a:cxn ang="0">
                  <a:pos x="142" y="403"/>
                </a:cxn>
                <a:cxn ang="0">
                  <a:pos x="177" y="452"/>
                </a:cxn>
                <a:cxn ang="0">
                  <a:pos x="249" y="446"/>
                </a:cxn>
                <a:cxn ang="0">
                  <a:pos x="302" y="499"/>
                </a:cxn>
                <a:cxn ang="0">
                  <a:pos x="296" y="570"/>
                </a:cxn>
                <a:cxn ang="0">
                  <a:pos x="345" y="606"/>
                </a:cxn>
                <a:cxn ang="0">
                  <a:pos x="411" y="578"/>
                </a:cxn>
                <a:cxn ang="0">
                  <a:pos x="478" y="612"/>
                </a:cxn>
                <a:cxn ang="0">
                  <a:pos x="494" y="682"/>
                </a:cxn>
                <a:cxn ang="0">
                  <a:pos x="552" y="701"/>
                </a:cxn>
                <a:cxn ang="0">
                  <a:pos x="606" y="654"/>
                </a:cxn>
                <a:cxn ang="0">
                  <a:pos x="680" y="666"/>
                </a:cxn>
                <a:cxn ang="0">
                  <a:pos x="718" y="727"/>
                </a:cxn>
                <a:cxn ang="0">
                  <a:pos x="748" y="748"/>
                </a:cxn>
                <a:cxn ang="0">
                  <a:pos x="748" y="126"/>
                </a:cxn>
              </a:cxnLst>
              <a:rect l="0" t="0" r="r" b="b"/>
              <a:pathLst>
                <a:path w="748" h="748">
                  <a:moveTo>
                    <a:pt x="748" y="126"/>
                  </a:moveTo>
                  <a:cubicBezTo>
                    <a:pt x="748" y="126"/>
                    <a:pt x="748" y="126"/>
                    <a:pt x="748" y="126"/>
                  </a:cubicBezTo>
                  <a:cubicBezTo>
                    <a:pt x="678" y="126"/>
                    <a:pt x="622" y="69"/>
                    <a:pt x="622" y="0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7" y="22"/>
                    <a:pt x="21" y="30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109" y="84"/>
                    <a:pt x="115" y="117"/>
                    <a:pt x="94" y="141"/>
                  </a:cubicBezTo>
                  <a:cubicBezTo>
                    <a:pt x="47" y="196"/>
                    <a:pt x="47" y="196"/>
                    <a:pt x="47" y="196"/>
                  </a:cubicBezTo>
                  <a:cubicBezTo>
                    <a:pt x="26" y="220"/>
                    <a:pt x="34" y="246"/>
                    <a:pt x="65" y="253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66" y="277"/>
                    <a:pt x="182" y="307"/>
                    <a:pt x="169" y="337"/>
                  </a:cubicBezTo>
                  <a:cubicBezTo>
                    <a:pt x="142" y="403"/>
                    <a:pt x="142" y="403"/>
                    <a:pt x="142" y="403"/>
                  </a:cubicBezTo>
                  <a:cubicBezTo>
                    <a:pt x="129" y="432"/>
                    <a:pt x="145" y="454"/>
                    <a:pt x="177" y="452"/>
                  </a:cubicBezTo>
                  <a:cubicBezTo>
                    <a:pt x="249" y="446"/>
                    <a:pt x="249" y="446"/>
                    <a:pt x="249" y="446"/>
                  </a:cubicBezTo>
                  <a:cubicBezTo>
                    <a:pt x="281" y="443"/>
                    <a:pt x="305" y="467"/>
                    <a:pt x="302" y="499"/>
                  </a:cubicBezTo>
                  <a:cubicBezTo>
                    <a:pt x="296" y="570"/>
                    <a:pt x="296" y="570"/>
                    <a:pt x="296" y="570"/>
                  </a:cubicBezTo>
                  <a:cubicBezTo>
                    <a:pt x="293" y="602"/>
                    <a:pt x="315" y="618"/>
                    <a:pt x="345" y="606"/>
                  </a:cubicBezTo>
                  <a:cubicBezTo>
                    <a:pt x="411" y="578"/>
                    <a:pt x="411" y="578"/>
                    <a:pt x="411" y="578"/>
                  </a:cubicBezTo>
                  <a:cubicBezTo>
                    <a:pt x="440" y="566"/>
                    <a:pt x="471" y="581"/>
                    <a:pt x="478" y="612"/>
                  </a:cubicBezTo>
                  <a:cubicBezTo>
                    <a:pt x="494" y="682"/>
                    <a:pt x="494" y="682"/>
                    <a:pt x="494" y="682"/>
                  </a:cubicBezTo>
                  <a:cubicBezTo>
                    <a:pt x="502" y="713"/>
                    <a:pt x="527" y="722"/>
                    <a:pt x="552" y="701"/>
                  </a:cubicBezTo>
                  <a:cubicBezTo>
                    <a:pt x="606" y="654"/>
                    <a:pt x="606" y="654"/>
                    <a:pt x="606" y="654"/>
                  </a:cubicBezTo>
                  <a:cubicBezTo>
                    <a:pt x="630" y="633"/>
                    <a:pt x="664" y="638"/>
                    <a:pt x="680" y="666"/>
                  </a:cubicBezTo>
                  <a:cubicBezTo>
                    <a:pt x="718" y="727"/>
                    <a:pt x="718" y="727"/>
                    <a:pt x="718" y="727"/>
                  </a:cubicBezTo>
                  <a:cubicBezTo>
                    <a:pt x="726" y="741"/>
                    <a:pt x="737" y="748"/>
                    <a:pt x="748" y="748"/>
                  </a:cubicBezTo>
                  <a:cubicBezTo>
                    <a:pt x="748" y="126"/>
                    <a:pt x="748" y="126"/>
                    <a:pt x="748" y="126"/>
                  </a:cubicBezTo>
                </a:path>
              </a:pathLst>
            </a:custGeom>
            <a:solidFill>
              <a:srgbClr val="8DC9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67"/>
            <p:cNvSpPr>
              <a:spLocks/>
            </p:cNvSpPr>
            <p:nvPr/>
          </p:nvSpPr>
          <p:spPr bwMode="auto">
            <a:xfrm>
              <a:off x="4344988" y="1331912"/>
              <a:ext cx="1298575" cy="1298575"/>
            </a:xfrm>
            <a:custGeom>
              <a:avLst/>
              <a:gdLst/>
              <a:ahLst/>
              <a:cxnLst>
                <a:cxn ang="0">
                  <a:pos x="727" y="718"/>
                </a:cxn>
                <a:cxn ang="0">
                  <a:pos x="666" y="680"/>
                </a:cxn>
                <a:cxn ang="0">
                  <a:pos x="654" y="606"/>
                </a:cxn>
                <a:cxn ang="0">
                  <a:pos x="701" y="552"/>
                </a:cxn>
                <a:cxn ang="0">
                  <a:pos x="682" y="494"/>
                </a:cxn>
                <a:cxn ang="0">
                  <a:pos x="612" y="478"/>
                </a:cxn>
                <a:cxn ang="0">
                  <a:pos x="578" y="411"/>
                </a:cxn>
                <a:cxn ang="0">
                  <a:pos x="606" y="345"/>
                </a:cxn>
                <a:cxn ang="0">
                  <a:pos x="570" y="296"/>
                </a:cxn>
                <a:cxn ang="0">
                  <a:pos x="499" y="302"/>
                </a:cxn>
                <a:cxn ang="0">
                  <a:pos x="446" y="249"/>
                </a:cxn>
                <a:cxn ang="0">
                  <a:pos x="452" y="177"/>
                </a:cxn>
                <a:cxn ang="0">
                  <a:pos x="403" y="142"/>
                </a:cxn>
                <a:cxn ang="0">
                  <a:pos x="337" y="169"/>
                </a:cxn>
                <a:cxn ang="0">
                  <a:pos x="270" y="135"/>
                </a:cxn>
                <a:cxn ang="0">
                  <a:pos x="253" y="66"/>
                </a:cxn>
                <a:cxn ang="0">
                  <a:pos x="196" y="47"/>
                </a:cxn>
                <a:cxn ang="0">
                  <a:pos x="141" y="94"/>
                </a:cxn>
                <a:cxn ang="0">
                  <a:pos x="67" y="82"/>
                </a:cxn>
                <a:cxn ang="0">
                  <a:pos x="30" y="21"/>
                </a:cxn>
                <a:cxn ang="0">
                  <a:pos x="0" y="0"/>
                </a:cxn>
                <a:cxn ang="0">
                  <a:pos x="0" y="622"/>
                </a:cxn>
                <a:cxn ang="0">
                  <a:pos x="126" y="748"/>
                </a:cxn>
                <a:cxn ang="0">
                  <a:pos x="748" y="748"/>
                </a:cxn>
                <a:cxn ang="0">
                  <a:pos x="727" y="718"/>
                </a:cxn>
              </a:cxnLst>
              <a:rect l="0" t="0" r="r" b="b"/>
              <a:pathLst>
                <a:path w="748" h="748">
                  <a:moveTo>
                    <a:pt x="727" y="718"/>
                  </a:moveTo>
                  <a:cubicBezTo>
                    <a:pt x="666" y="680"/>
                    <a:pt x="666" y="680"/>
                    <a:pt x="666" y="680"/>
                  </a:cubicBezTo>
                  <a:cubicBezTo>
                    <a:pt x="638" y="664"/>
                    <a:pt x="633" y="630"/>
                    <a:pt x="654" y="606"/>
                  </a:cubicBezTo>
                  <a:cubicBezTo>
                    <a:pt x="701" y="552"/>
                    <a:pt x="701" y="552"/>
                    <a:pt x="701" y="552"/>
                  </a:cubicBezTo>
                  <a:cubicBezTo>
                    <a:pt x="722" y="528"/>
                    <a:pt x="713" y="502"/>
                    <a:pt x="682" y="494"/>
                  </a:cubicBezTo>
                  <a:cubicBezTo>
                    <a:pt x="612" y="478"/>
                    <a:pt x="612" y="478"/>
                    <a:pt x="612" y="478"/>
                  </a:cubicBezTo>
                  <a:cubicBezTo>
                    <a:pt x="581" y="471"/>
                    <a:pt x="566" y="441"/>
                    <a:pt x="578" y="411"/>
                  </a:cubicBezTo>
                  <a:cubicBezTo>
                    <a:pt x="606" y="345"/>
                    <a:pt x="606" y="345"/>
                    <a:pt x="606" y="345"/>
                  </a:cubicBezTo>
                  <a:cubicBezTo>
                    <a:pt x="618" y="315"/>
                    <a:pt x="602" y="293"/>
                    <a:pt x="570" y="296"/>
                  </a:cubicBezTo>
                  <a:cubicBezTo>
                    <a:pt x="499" y="302"/>
                    <a:pt x="499" y="302"/>
                    <a:pt x="499" y="302"/>
                  </a:cubicBezTo>
                  <a:cubicBezTo>
                    <a:pt x="467" y="305"/>
                    <a:pt x="443" y="281"/>
                    <a:pt x="446" y="249"/>
                  </a:cubicBezTo>
                  <a:cubicBezTo>
                    <a:pt x="452" y="177"/>
                    <a:pt x="452" y="177"/>
                    <a:pt x="452" y="177"/>
                  </a:cubicBezTo>
                  <a:cubicBezTo>
                    <a:pt x="454" y="145"/>
                    <a:pt x="432" y="129"/>
                    <a:pt x="403" y="142"/>
                  </a:cubicBezTo>
                  <a:cubicBezTo>
                    <a:pt x="337" y="169"/>
                    <a:pt x="337" y="169"/>
                    <a:pt x="337" y="169"/>
                  </a:cubicBezTo>
                  <a:cubicBezTo>
                    <a:pt x="307" y="182"/>
                    <a:pt x="277" y="167"/>
                    <a:pt x="270" y="135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46" y="34"/>
                    <a:pt x="220" y="26"/>
                    <a:pt x="196" y="47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17" y="115"/>
                    <a:pt x="84" y="109"/>
                    <a:pt x="67" y="8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2" y="7"/>
                    <a:pt x="11" y="0"/>
                    <a:pt x="0" y="0"/>
                  </a:cubicBezTo>
                  <a:cubicBezTo>
                    <a:pt x="0" y="622"/>
                    <a:pt x="0" y="622"/>
                    <a:pt x="0" y="622"/>
                  </a:cubicBezTo>
                  <a:cubicBezTo>
                    <a:pt x="69" y="622"/>
                    <a:pt x="126" y="678"/>
                    <a:pt x="126" y="748"/>
                  </a:cubicBezTo>
                  <a:cubicBezTo>
                    <a:pt x="748" y="748"/>
                    <a:pt x="748" y="748"/>
                    <a:pt x="748" y="748"/>
                  </a:cubicBezTo>
                  <a:cubicBezTo>
                    <a:pt x="748" y="737"/>
                    <a:pt x="741" y="726"/>
                    <a:pt x="727" y="718"/>
                  </a:cubicBezTo>
                </a:path>
              </a:pathLst>
            </a:custGeom>
            <a:solidFill>
              <a:srgbClr val="45C1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89"/>
            <p:cNvSpPr>
              <a:spLocks/>
            </p:cNvSpPr>
            <p:nvPr/>
          </p:nvSpPr>
          <p:spPr bwMode="auto">
            <a:xfrm>
              <a:off x="4344988" y="2630487"/>
              <a:ext cx="1298575" cy="1296988"/>
            </a:xfrm>
            <a:custGeom>
              <a:avLst/>
              <a:gdLst/>
              <a:ahLst/>
              <a:cxnLst>
                <a:cxn ang="0">
                  <a:pos x="612" y="270"/>
                </a:cxn>
                <a:cxn ang="0">
                  <a:pos x="682" y="253"/>
                </a:cxn>
                <a:cxn ang="0">
                  <a:pos x="701" y="196"/>
                </a:cxn>
                <a:cxn ang="0">
                  <a:pos x="654" y="141"/>
                </a:cxn>
                <a:cxn ang="0">
                  <a:pos x="666" y="67"/>
                </a:cxn>
                <a:cxn ang="0">
                  <a:pos x="727" y="30"/>
                </a:cxn>
                <a:cxn ang="0">
                  <a:pos x="748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0" y="126"/>
                </a:cxn>
                <a:cxn ang="0">
                  <a:pos x="0" y="748"/>
                </a:cxn>
                <a:cxn ang="0">
                  <a:pos x="30" y="727"/>
                </a:cxn>
                <a:cxn ang="0">
                  <a:pos x="67" y="666"/>
                </a:cxn>
                <a:cxn ang="0">
                  <a:pos x="141" y="654"/>
                </a:cxn>
                <a:cxn ang="0">
                  <a:pos x="196" y="701"/>
                </a:cxn>
                <a:cxn ang="0">
                  <a:pos x="253" y="682"/>
                </a:cxn>
                <a:cxn ang="0">
                  <a:pos x="270" y="612"/>
                </a:cxn>
                <a:cxn ang="0">
                  <a:pos x="337" y="578"/>
                </a:cxn>
                <a:cxn ang="0">
                  <a:pos x="403" y="606"/>
                </a:cxn>
                <a:cxn ang="0">
                  <a:pos x="452" y="570"/>
                </a:cxn>
                <a:cxn ang="0">
                  <a:pos x="446" y="499"/>
                </a:cxn>
                <a:cxn ang="0">
                  <a:pos x="499" y="446"/>
                </a:cxn>
                <a:cxn ang="0">
                  <a:pos x="570" y="452"/>
                </a:cxn>
                <a:cxn ang="0">
                  <a:pos x="606" y="403"/>
                </a:cxn>
                <a:cxn ang="0">
                  <a:pos x="578" y="337"/>
                </a:cxn>
                <a:cxn ang="0">
                  <a:pos x="612" y="270"/>
                </a:cxn>
              </a:cxnLst>
              <a:rect l="0" t="0" r="r" b="b"/>
              <a:pathLst>
                <a:path w="748" h="748">
                  <a:moveTo>
                    <a:pt x="612" y="270"/>
                  </a:moveTo>
                  <a:cubicBezTo>
                    <a:pt x="682" y="253"/>
                    <a:pt x="682" y="253"/>
                    <a:pt x="682" y="253"/>
                  </a:cubicBezTo>
                  <a:cubicBezTo>
                    <a:pt x="713" y="246"/>
                    <a:pt x="722" y="220"/>
                    <a:pt x="701" y="196"/>
                  </a:cubicBezTo>
                  <a:cubicBezTo>
                    <a:pt x="654" y="141"/>
                    <a:pt x="654" y="141"/>
                    <a:pt x="654" y="141"/>
                  </a:cubicBezTo>
                  <a:cubicBezTo>
                    <a:pt x="633" y="117"/>
                    <a:pt x="638" y="84"/>
                    <a:pt x="666" y="67"/>
                  </a:cubicBezTo>
                  <a:cubicBezTo>
                    <a:pt x="727" y="30"/>
                    <a:pt x="727" y="30"/>
                    <a:pt x="727" y="30"/>
                  </a:cubicBezTo>
                  <a:cubicBezTo>
                    <a:pt x="741" y="22"/>
                    <a:pt x="748" y="11"/>
                    <a:pt x="748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69"/>
                    <a:pt x="69" y="126"/>
                    <a:pt x="0" y="126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11" y="748"/>
                    <a:pt x="22" y="741"/>
                    <a:pt x="30" y="727"/>
                  </a:cubicBezTo>
                  <a:cubicBezTo>
                    <a:pt x="67" y="666"/>
                    <a:pt x="67" y="666"/>
                    <a:pt x="67" y="666"/>
                  </a:cubicBezTo>
                  <a:cubicBezTo>
                    <a:pt x="84" y="638"/>
                    <a:pt x="117" y="633"/>
                    <a:pt x="141" y="654"/>
                  </a:cubicBezTo>
                  <a:cubicBezTo>
                    <a:pt x="196" y="701"/>
                    <a:pt x="196" y="701"/>
                    <a:pt x="196" y="701"/>
                  </a:cubicBezTo>
                  <a:cubicBezTo>
                    <a:pt x="220" y="722"/>
                    <a:pt x="246" y="713"/>
                    <a:pt x="253" y="682"/>
                  </a:cubicBezTo>
                  <a:cubicBezTo>
                    <a:pt x="270" y="612"/>
                    <a:pt x="270" y="612"/>
                    <a:pt x="270" y="612"/>
                  </a:cubicBezTo>
                  <a:cubicBezTo>
                    <a:pt x="277" y="581"/>
                    <a:pt x="307" y="566"/>
                    <a:pt x="337" y="578"/>
                  </a:cubicBezTo>
                  <a:cubicBezTo>
                    <a:pt x="403" y="606"/>
                    <a:pt x="403" y="606"/>
                    <a:pt x="403" y="606"/>
                  </a:cubicBezTo>
                  <a:cubicBezTo>
                    <a:pt x="432" y="618"/>
                    <a:pt x="454" y="602"/>
                    <a:pt x="452" y="570"/>
                  </a:cubicBezTo>
                  <a:cubicBezTo>
                    <a:pt x="446" y="499"/>
                    <a:pt x="446" y="499"/>
                    <a:pt x="446" y="499"/>
                  </a:cubicBezTo>
                  <a:cubicBezTo>
                    <a:pt x="443" y="467"/>
                    <a:pt x="467" y="443"/>
                    <a:pt x="499" y="446"/>
                  </a:cubicBezTo>
                  <a:cubicBezTo>
                    <a:pt x="570" y="452"/>
                    <a:pt x="570" y="452"/>
                    <a:pt x="570" y="452"/>
                  </a:cubicBezTo>
                  <a:cubicBezTo>
                    <a:pt x="602" y="454"/>
                    <a:pt x="618" y="432"/>
                    <a:pt x="606" y="403"/>
                  </a:cubicBezTo>
                  <a:cubicBezTo>
                    <a:pt x="578" y="337"/>
                    <a:pt x="578" y="337"/>
                    <a:pt x="578" y="337"/>
                  </a:cubicBezTo>
                  <a:cubicBezTo>
                    <a:pt x="566" y="307"/>
                    <a:pt x="581" y="277"/>
                    <a:pt x="612" y="270"/>
                  </a:cubicBezTo>
                </a:path>
              </a:pathLst>
            </a:custGeom>
            <a:solidFill>
              <a:srgbClr val="1C9F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Rectangle 93"/>
          <p:cNvSpPr/>
          <p:nvPr/>
        </p:nvSpPr>
        <p:spPr>
          <a:xfrm rot="16200000">
            <a:off x="-2305050" y="2305051"/>
            <a:ext cx="5143502" cy="533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                             </a:t>
            </a:r>
            <a:r>
              <a:rPr lang="en-US" sz="2400" b="1" dirty="0" smtClean="0">
                <a:solidFill>
                  <a:schemeClr val="bg1"/>
                </a:solidFill>
                <a:ea typeface="Open Sans Light" pitchFamily="34" charset="0"/>
                <a:cs typeface="Open Sans Light" pitchFamily="34" charset="0"/>
              </a:rPr>
              <a:t>GOVERNANÇA</a:t>
            </a:r>
            <a:endParaRPr lang="en-US" sz="2400" b="1" dirty="0">
              <a:solidFill>
                <a:schemeClr val="bg1"/>
              </a:solidFill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74" name="Imagem 73" descr="Logo CM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209550"/>
            <a:ext cx="946373" cy="519257"/>
          </a:xfrm>
          <a:prstGeom prst="rect">
            <a:avLst/>
          </a:prstGeom>
        </p:spPr>
      </p:pic>
      <p:grpSp>
        <p:nvGrpSpPr>
          <p:cNvPr id="75" name="Group 218"/>
          <p:cNvGrpSpPr/>
          <p:nvPr/>
        </p:nvGrpSpPr>
        <p:grpSpPr>
          <a:xfrm>
            <a:off x="1196428" y="5060600"/>
            <a:ext cx="6858000" cy="91440"/>
            <a:chOff x="76200" y="4476750"/>
            <a:chExt cx="6858000" cy="91440"/>
          </a:xfrm>
        </p:grpSpPr>
        <p:sp>
          <p:nvSpPr>
            <p:cNvPr id="76" name="Rectangle 213"/>
            <p:cNvSpPr/>
            <p:nvPr/>
          </p:nvSpPr>
          <p:spPr>
            <a:xfrm>
              <a:off x="76200" y="4476750"/>
              <a:ext cx="1371600" cy="91440"/>
            </a:xfrm>
            <a:prstGeom prst="rect">
              <a:avLst/>
            </a:prstGeom>
            <a:solidFill>
              <a:srgbClr val="23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214"/>
            <p:cNvSpPr/>
            <p:nvPr/>
          </p:nvSpPr>
          <p:spPr>
            <a:xfrm>
              <a:off x="1447800" y="4476750"/>
              <a:ext cx="1371600" cy="91440"/>
            </a:xfrm>
            <a:prstGeom prst="rect">
              <a:avLst/>
            </a:prstGeom>
            <a:solidFill>
              <a:srgbClr val="D84D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15"/>
            <p:cNvSpPr/>
            <p:nvPr/>
          </p:nvSpPr>
          <p:spPr>
            <a:xfrm>
              <a:off x="2819400" y="4476750"/>
              <a:ext cx="1371600" cy="91440"/>
            </a:xfrm>
            <a:prstGeom prst="rect">
              <a:avLst/>
            </a:prstGeom>
            <a:solidFill>
              <a:srgbClr val="A1B7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216"/>
            <p:cNvSpPr/>
            <p:nvPr/>
          </p:nvSpPr>
          <p:spPr>
            <a:xfrm>
              <a:off x="4191000" y="4476750"/>
              <a:ext cx="1371600" cy="91440"/>
            </a:xfrm>
            <a:prstGeom prst="rect">
              <a:avLst/>
            </a:prstGeom>
            <a:solidFill>
              <a:srgbClr val="FCC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217"/>
            <p:cNvSpPr/>
            <p:nvPr/>
          </p:nvSpPr>
          <p:spPr>
            <a:xfrm>
              <a:off x="5562600" y="4476750"/>
              <a:ext cx="13716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"/>
          <p:cNvGrpSpPr/>
          <p:nvPr/>
        </p:nvGrpSpPr>
        <p:grpSpPr>
          <a:xfrm>
            <a:off x="1196428" y="5060600"/>
            <a:ext cx="6858000" cy="91440"/>
            <a:chOff x="76200" y="4476750"/>
            <a:chExt cx="6858000" cy="91440"/>
          </a:xfrm>
        </p:grpSpPr>
        <p:sp>
          <p:nvSpPr>
            <p:cNvPr id="214" name="Rectangle 213"/>
            <p:cNvSpPr/>
            <p:nvPr/>
          </p:nvSpPr>
          <p:spPr>
            <a:xfrm>
              <a:off x="76200" y="4476750"/>
              <a:ext cx="1371600" cy="91440"/>
            </a:xfrm>
            <a:prstGeom prst="rect">
              <a:avLst/>
            </a:prstGeom>
            <a:solidFill>
              <a:srgbClr val="23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447800" y="4476750"/>
              <a:ext cx="1371600" cy="91440"/>
            </a:xfrm>
            <a:prstGeom prst="rect">
              <a:avLst/>
            </a:prstGeom>
            <a:solidFill>
              <a:srgbClr val="D84D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819400" y="4476750"/>
              <a:ext cx="1371600" cy="91440"/>
            </a:xfrm>
            <a:prstGeom prst="rect">
              <a:avLst/>
            </a:prstGeom>
            <a:solidFill>
              <a:srgbClr val="A1B7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191000" y="4476750"/>
              <a:ext cx="1371600" cy="91440"/>
            </a:xfrm>
            <a:prstGeom prst="rect">
              <a:avLst/>
            </a:prstGeom>
            <a:solidFill>
              <a:srgbClr val="FCC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562600" y="4476750"/>
              <a:ext cx="13716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13"/>
          <p:cNvSpPr txBox="1">
            <a:spLocks/>
          </p:cNvSpPr>
          <p:nvPr/>
        </p:nvSpPr>
        <p:spPr>
          <a:xfrm>
            <a:off x="0" y="190894"/>
            <a:ext cx="9144000" cy="475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OBJETIVOS DO PLANO</a:t>
            </a:r>
            <a:endParaRPr kumimoji="0" lang="en-US" sz="2000" b="1" i="0" u="none" strike="noStrike" kern="1200" cap="none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Rectangle 93"/>
          <p:cNvSpPr/>
          <p:nvPr/>
        </p:nvSpPr>
        <p:spPr>
          <a:xfrm rot="16200000">
            <a:off x="-2305050" y="2305051"/>
            <a:ext cx="5143502" cy="533399"/>
          </a:xfrm>
          <a:prstGeom prst="rect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PLANO METROPOLITANO</a:t>
            </a:r>
            <a:endParaRPr lang="en-US" sz="2400" b="1" dirty="0">
              <a:solidFill>
                <a:schemeClr val="bg1"/>
              </a:solidFill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18" name="Imagem 17" descr="Logo CM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209550"/>
            <a:ext cx="946373" cy="519257"/>
          </a:xfrm>
          <a:prstGeom prst="rect">
            <a:avLst/>
          </a:prstGeom>
        </p:spPr>
      </p:pic>
      <p:graphicFrame>
        <p:nvGraphicFramePr>
          <p:cNvPr id="17" name="Diagrama 16"/>
          <p:cNvGraphicFramePr/>
          <p:nvPr/>
        </p:nvGraphicFramePr>
        <p:xfrm>
          <a:off x="838200" y="895350"/>
          <a:ext cx="3581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844628"/>
            <a:ext cx="3790950" cy="3790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5695</TotalTime>
  <Words>388</Words>
  <Application>Microsoft Office PowerPoint</Application>
  <PresentationFormat>Apresentação na tela (16:9)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Arial</vt:lpstr>
      <vt:lpstr>Calibri</vt:lpstr>
      <vt:lpstr>FontAwesome</vt:lpstr>
      <vt:lpstr>Lato</vt:lpstr>
      <vt:lpstr>ＭＳ Ｐゴシック</vt:lpstr>
      <vt:lpstr>Open Sans</vt:lpstr>
      <vt:lpstr>Open Sans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Steven</dc:creator>
  <cp:lastModifiedBy>Nelson Caldeira</cp:lastModifiedBy>
  <cp:revision>1105</cp:revision>
  <dcterms:created xsi:type="dcterms:W3CDTF">2014-09-17T03:37:49Z</dcterms:created>
  <dcterms:modified xsi:type="dcterms:W3CDTF">2015-10-16T15:35:00Z</dcterms:modified>
</cp:coreProperties>
</file>